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28" r:id="rId3"/>
    <p:sldId id="336" r:id="rId4"/>
    <p:sldId id="332" r:id="rId5"/>
    <p:sldId id="333" r:id="rId6"/>
    <p:sldId id="334" r:id="rId7"/>
    <p:sldId id="335" r:id="rId8"/>
    <p:sldId id="330" r:id="rId9"/>
    <p:sldId id="353" r:id="rId10"/>
    <p:sldId id="338" r:id="rId11"/>
    <p:sldId id="339" r:id="rId12"/>
    <p:sldId id="340" r:id="rId13"/>
    <p:sldId id="342" r:id="rId14"/>
    <p:sldId id="341" r:id="rId15"/>
    <p:sldId id="343" r:id="rId16"/>
    <p:sldId id="344" r:id="rId17"/>
    <p:sldId id="345" r:id="rId18"/>
    <p:sldId id="347" r:id="rId19"/>
    <p:sldId id="346" r:id="rId20"/>
    <p:sldId id="348" r:id="rId21"/>
    <p:sldId id="349" r:id="rId22"/>
    <p:sldId id="350" r:id="rId23"/>
    <p:sldId id="354" r:id="rId24"/>
    <p:sldId id="355" r:id="rId25"/>
  </p:sldIdLst>
  <p:sldSz cx="12192000" cy="6858000"/>
  <p:notesSz cx="6858000" cy="9144000"/>
  <p:embeddedFontLst>
    <p:embeddedFont>
      <p:font typeface="等线" panose="02010600030101010101" pitchFamily="2" charset="-122"/>
      <p:regular r:id="rId26"/>
      <p:bold r:id="rId27"/>
    </p:embeddedFont>
    <p:embeddedFont>
      <p:font typeface="等线 Light" panose="02010600030101010101" pitchFamily="2" charset="-122"/>
      <p:regular r:id="rId28"/>
    </p:embeddedFont>
    <p:embeddedFont>
      <p:font typeface="NanumGothic" panose="020B0604020202020204" charset="-127"/>
      <p:regular r:id="rId29"/>
    </p:embeddedFont>
    <p:embeddedFont>
      <p:font typeface="Georgia Pro Cond Light" panose="02040306050405020303" pitchFamily="18" charset="0"/>
      <p:regular r:id="rId30"/>
      <p:italic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4">
          <p15:clr>
            <a:srgbClr val="A4A3A4"/>
          </p15:clr>
        </p15:guide>
        <p15:guide id="2" pos="385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0A1E"/>
    <a:srgbClr val="868686"/>
    <a:srgbClr val="D3391D"/>
    <a:srgbClr val="FAFAFA"/>
    <a:srgbClr val="F0ECE1"/>
    <a:srgbClr val="EB6928"/>
    <a:srgbClr val="03233D"/>
    <a:srgbClr val="694439"/>
    <a:srgbClr val="A24E31"/>
    <a:srgbClr val="9B4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39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50" y="60"/>
      </p:cViewPr>
      <p:guideLst>
        <p:guide orient="horz" pos="2174"/>
        <p:guide pos="385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3DC7-5E6A-40C9-BD9C-055974506817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CC1C5-1450-4DBF-A634-C7B886FB2F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3DC7-5E6A-40C9-BD9C-055974506817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CC1C5-1450-4DBF-A634-C7B886FB2F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3DC7-5E6A-40C9-BD9C-055974506817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CC1C5-1450-4DBF-A634-C7B886FB2F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3DC7-5E6A-40C9-BD9C-055974506817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CC1C5-1450-4DBF-A634-C7B886FB2F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3DC7-5E6A-40C9-BD9C-055974506817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CC1C5-1450-4DBF-A634-C7B886FB2F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3DC7-5E6A-40C9-BD9C-055974506817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CC1C5-1450-4DBF-A634-C7B886FB2F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3DC7-5E6A-40C9-BD9C-055974506817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CC1C5-1450-4DBF-A634-C7B886FB2F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3DC7-5E6A-40C9-BD9C-055974506817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CC1C5-1450-4DBF-A634-C7B886FB2F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3DC7-5E6A-40C9-BD9C-055974506817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CC1C5-1450-4DBF-A634-C7B886FB2F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3DC7-5E6A-40C9-BD9C-055974506817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CC1C5-1450-4DBF-A634-C7B886FB2F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3DC7-5E6A-40C9-BD9C-055974506817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CC1C5-1450-4DBF-A634-C7B886FB2F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E3DC7-5E6A-40C9-BD9C-055974506817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CC1C5-1450-4DBF-A634-C7B886FB2F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3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3604260" y="22860"/>
            <a:ext cx="4936490" cy="6846570"/>
            <a:chOff x="5676" y="36"/>
            <a:chExt cx="7774" cy="10782"/>
          </a:xfrm>
        </p:grpSpPr>
        <p:sp>
          <p:nvSpPr>
            <p:cNvPr id="6" name="矩形 5"/>
            <p:cNvSpPr/>
            <p:nvPr/>
          </p:nvSpPr>
          <p:spPr>
            <a:xfrm>
              <a:off x="7004" y="36"/>
              <a:ext cx="5192" cy="10782"/>
            </a:xfrm>
            <a:prstGeom prst="rect">
              <a:avLst/>
            </a:prstGeom>
            <a:solidFill>
              <a:srgbClr val="6C0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676" y="1004"/>
              <a:ext cx="7775" cy="7775"/>
              <a:chOff x="5993" y="1125"/>
              <a:chExt cx="7143" cy="7143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6245" y="1331"/>
                <a:ext cx="6711" cy="6711"/>
              </a:xfrm>
              <a:prstGeom prst="ellipse">
                <a:avLst/>
              </a:prstGeom>
              <a:solidFill>
                <a:srgbClr val="EB6928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5993" y="1125"/>
                <a:ext cx="7143" cy="7143"/>
                <a:chOff x="5993" y="1125"/>
                <a:chExt cx="7143" cy="7143"/>
              </a:xfrm>
            </p:grpSpPr>
            <p:sp>
              <p:nvSpPr>
                <p:cNvPr id="7" name="椭圆 6"/>
                <p:cNvSpPr/>
                <p:nvPr/>
              </p:nvSpPr>
              <p:spPr>
                <a:xfrm>
                  <a:off x="5993" y="1125"/>
                  <a:ext cx="7143" cy="7143"/>
                </a:xfrm>
                <a:prstGeom prst="ellipse">
                  <a:avLst/>
                </a:prstGeom>
                <a:solidFill>
                  <a:srgbClr val="6C0A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0" name="图片 9" descr="包图网_19718276中国风敦煌壁画藻井装饰花纹"/>
                <p:cNvPicPr>
                  <a:picLocks noChangeAspect="1"/>
                </p:cNvPicPr>
                <p:nvPr/>
              </p:nvPicPr>
              <p:blipFill>
                <a:blip r:embed="rId2"/>
                <a:srcRect l="24645" t="13537" r="23050" b="13019"/>
                <a:stretch>
                  <a:fillRect/>
                </a:stretch>
              </p:blipFill>
              <p:spPr>
                <a:xfrm>
                  <a:off x="6171" y="1331"/>
                  <a:ext cx="6786" cy="6730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19" name="文本框 18"/>
          <p:cNvSpPr txBox="1"/>
          <p:nvPr/>
        </p:nvSpPr>
        <p:spPr>
          <a:xfrm>
            <a:off x="9012595" y="1106805"/>
            <a:ext cx="2031325" cy="30962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바람부는 날은 꽃가지를 곤란하게하고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, 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맑은 벌은 혼자 틈탄다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늦둥</a:t>
            </a:r>
            <a:r>
              <a:rPr lang="ko-KR" altLang="en-US" sz="1000" spc="6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옅은 향기가 다하다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허리의 잔액을 정돈하다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꿈 속의 사람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, 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하늘 밖의 믿음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바람부는 날은 꽃가지를 곤란하게하고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, 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맑은 벌은 혼자</a:t>
            </a:r>
            <a:endParaRPr lang="zh-CN" altLang="en-US" sz="1000" spc="600" dirty="0">
              <a:solidFill>
                <a:schemeClr val="bg1"/>
              </a:solidFill>
              <a:latin typeface="Georgia Pro Cond Light" panose="02040306050405020303" pitchFamily="18" charset="0"/>
              <a:ea typeface="思源黑体 ExtraLight" panose="020B0200000000000000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1163210" y="1106625"/>
            <a:ext cx="715153" cy="4000725"/>
            <a:chOff x="7250768" y="912090"/>
            <a:chExt cx="431791" cy="4000725"/>
          </a:xfrm>
        </p:grpSpPr>
        <p:sp>
          <p:nvSpPr>
            <p:cNvPr id="20" name="矩形 19"/>
            <p:cNvSpPr/>
            <p:nvPr/>
          </p:nvSpPr>
          <p:spPr>
            <a:xfrm>
              <a:off x="7250768" y="912090"/>
              <a:ext cx="295599" cy="2853690"/>
            </a:xfrm>
            <a:prstGeom prst="rect">
              <a:avLst/>
            </a:prstGeom>
            <a:solidFill>
              <a:srgbClr val="6C0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257246" y="1802485"/>
              <a:ext cx="362364" cy="3110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둔황인상</a:t>
              </a:r>
              <a:endParaRPr lang="zh-CN" dirty="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313854" y="1190703"/>
              <a:ext cx="3630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</a:rPr>
                <a:t>.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319527" y="2457201"/>
              <a:ext cx="3630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</a:rPr>
                <a:t>.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 rot="5400000">
            <a:off x="-562610" y="3569970"/>
            <a:ext cx="48939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zh-CN" sz="1000">
              <a:solidFill>
                <a:schemeClr val="bg1">
                  <a:lumMod val="75000"/>
                  <a:alpha val="44000"/>
                </a:schemeClr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97325" y="641921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285634" y="916400"/>
            <a:ext cx="551148" cy="5032915"/>
            <a:chOff x="142" y="2181"/>
            <a:chExt cx="868" cy="7926"/>
          </a:xfrm>
        </p:grpSpPr>
        <p:grpSp>
          <p:nvGrpSpPr>
            <p:cNvPr id="71" name="组合 70"/>
            <p:cNvGrpSpPr/>
            <p:nvPr/>
          </p:nvGrpSpPr>
          <p:grpSpPr>
            <a:xfrm>
              <a:off x="211" y="2181"/>
              <a:ext cx="799" cy="7926"/>
              <a:chOff x="211" y="2181"/>
              <a:chExt cx="799" cy="7926"/>
            </a:xfrm>
          </p:grpSpPr>
          <p:sp>
            <p:nvSpPr>
              <p:cNvPr id="72" name="文本框 71"/>
              <p:cNvSpPr txBox="1"/>
              <p:nvPr/>
            </p:nvSpPr>
            <p:spPr>
              <a:xfrm rot="5400000">
                <a:off x="-3211" y="6060"/>
                <a:ext cx="7707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000">
                    <a:solidFill>
                      <a:schemeClr val="bg1">
                        <a:lumMod val="75000"/>
                        <a:alpha val="44000"/>
                      </a:schemeClr>
                    </a:solidFill>
                    <a:sym typeface="+mn-ea"/>
                  </a:rPr>
                  <a:t>CHINESE STYTLE</a:t>
                </a:r>
                <a:endParaRPr lang="en-US" altLang="zh-CN" sz="1000">
                  <a:solidFill>
                    <a:schemeClr val="bg1">
                      <a:lumMod val="75000"/>
                      <a:alpha val="44000"/>
                    </a:schemeClr>
                  </a:solidFill>
                </a:endParaRPr>
              </a:p>
            </p:txBody>
          </p:sp>
          <p:sp>
            <p:nvSpPr>
              <p:cNvPr id="73" name="Freeform 6"/>
              <p:cNvSpPr>
                <a:spLocks noEditPoints="1"/>
              </p:cNvSpPr>
              <p:nvPr/>
            </p:nvSpPr>
            <p:spPr bwMode="auto">
              <a:xfrm>
                <a:off x="211" y="2181"/>
                <a:ext cx="799" cy="802"/>
              </a:xfrm>
              <a:custGeom>
                <a:avLst/>
                <a:gdLst>
                  <a:gd name="T0" fmla="*/ 963 w 1731"/>
                  <a:gd name="T1" fmla="*/ 1707 h 1737"/>
                  <a:gd name="T2" fmla="*/ 742 w 1731"/>
                  <a:gd name="T3" fmla="*/ 1700 h 1737"/>
                  <a:gd name="T4" fmla="*/ 689 w 1731"/>
                  <a:gd name="T5" fmla="*/ 1675 h 1737"/>
                  <a:gd name="T6" fmla="*/ 136 w 1731"/>
                  <a:gd name="T7" fmla="*/ 1246 h 1737"/>
                  <a:gd name="T8" fmla="*/ 130 w 1731"/>
                  <a:gd name="T9" fmla="*/ 1270 h 1737"/>
                  <a:gd name="T10" fmla="*/ 72 w 1731"/>
                  <a:gd name="T11" fmla="*/ 1175 h 1737"/>
                  <a:gd name="T12" fmla="*/ 1 w 1731"/>
                  <a:gd name="T13" fmla="*/ 917 h 1737"/>
                  <a:gd name="T14" fmla="*/ 50 w 1731"/>
                  <a:gd name="T15" fmla="*/ 1066 h 1737"/>
                  <a:gd name="T16" fmla="*/ 16 w 1731"/>
                  <a:gd name="T17" fmla="*/ 824 h 1737"/>
                  <a:gd name="T18" fmla="*/ 50 w 1731"/>
                  <a:gd name="T19" fmla="*/ 662 h 1737"/>
                  <a:gd name="T20" fmla="*/ 646 w 1731"/>
                  <a:gd name="T21" fmla="*/ 31 h 1737"/>
                  <a:gd name="T22" fmla="*/ 826 w 1731"/>
                  <a:gd name="T23" fmla="*/ 4 h 1737"/>
                  <a:gd name="T24" fmla="*/ 1343 w 1731"/>
                  <a:gd name="T25" fmla="*/ 177 h 1737"/>
                  <a:gd name="T26" fmla="*/ 1414 w 1731"/>
                  <a:gd name="T27" fmla="*/ 250 h 1737"/>
                  <a:gd name="T28" fmla="*/ 1454 w 1731"/>
                  <a:gd name="T29" fmla="*/ 308 h 1737"/>
                  <a:gd name="T30" fmla="*/ 1455 w 1731"/>
                  <a:gd name="T31" fmla="*/ 321 h 1737"/>
                  <a:gd name="T32" fmla="*/ 1261 w 1731"/>
                  <a:gd name="T33" fmla="*/ 175 h 1737"/>
                  <a:gd name="T34" fmla="*/ 828 w 1731"/>
                  <a:gd name="T35" fmla="*/ 61 h 1737"/>
                  <a:gd name="T36" fmla="*/ 142 w 1731"/>
                  <a:gd name="T37" fmla="*/ 629 h 1737"/>
                  <a:gd name="T38" fmla="*/ 186 w 1731"/>
                  <a:gd name="T39" fmla="*/ 1152 h 1737"/>
                  <a:gd name="T40" fmla="*/ 801 w 1731"/>
                  <a:gd name="T41" fmla="*/ 1586 h 1737"/>
                  <a:gd name="T42" fmla="*/ 1083 w 1731"/>
                  <a:gd name="T43" fmla="*/ 1557 h 1737"/>
                  <a:gd name="T44" fmla="*/ 831 w 1731"/>
                  <a:gd name="T45" fmla="*/ 1576 h 1737"/>
                  <a:gd name="T46" fmla="*/ 631 w 1731"/>
                  <a:gd name="T47" fmla="*/ 1525 h 1737"/>
                  <a:gd name="T48" fmla="*/ 902 w 1731"/>
                  <a:gd name="T49" fmla="*/ 1570 h 1737"/>
                  <a:gd name="T50" fmla="*/ 1203 w 1731"/>
                  <a:gd name="T51" fmla="*/ 1494 h 1737"/>
                  <a:gd name="T52" fmla="*/ 1152 w 1731"/>
                  <a:gd name="T53" fmla="*/ 1526 h 1737"/>
                  <a:gd name="T54" fmla="*/ 1296 w 1731"/>
                  <a:gd name="T55" fmla="*/ 1446 h 1737"/>
                  <a:gd name="T56" fmla="*/ 1432 w 1731"/>
                  <a:gd name="T57" fmla="*/ 1310 h 1737"/>
                  <a:gd name="T58" fmla="*/ 1334 w 1731"/>
                  <a:gd name="T59" fmla="*/ 1393 h 1737"/>
                  <a:gd name="T60" fmla="*/ 1281 w 1731"/>
                  <a:gd name="T61" fmla="*/ 1422 h 1737"/>
                  <a:gd name="T62" fmla="*/ 1350 w 1731"/>
                  <a:gd name="T63" fmla="*/ 1361 h 1737"/>
                  <a:gd name="T64" fmla="*/ 1424 w 1731"/>
                  <a:gd name="T65" fmla="*/ 1283 h 1737"/>
                  <a:gd name="T66" fmla="*/ 1485 w 1731"/>
                  <a:gd name="T67" fmla="*/ 1177 h 1737"/>
                  <a:gd name="T68" fmla="*/ 1518 w 1731"/>
                  <a:gd name="T69" fmla="*/ 1129 h 1737"/>
                  <a:gd name="T70" fmla="*/ 1453 w 1731"/>
                  <a:gd name="T71" fmla="*/ 1249 h 1737"/>
                  <a:gd name="T72" fmla="*/ 1569 w 1731"/>
                  <a:gd name="T73" fmla="*/ 1029 h 1737"/>
                  <a:gd name="T74" fmla="*/ 1587 w 1731"/>
                  <a:gd name="T75" fmla="*/ 918 h 1737"/>
                  <a:gd name="T76" fmla="*/ 1670 w 1731"/>
                  <a:gd name="T77" fmla="*/ 830 h 1737"/>
                  <a:gd name="T78" fmla="*/ 1713 w 1731"/>
                  <a:gd name="T79" fmla="*/ 855 h 1737"/>
                  <a:gd name="T80" fmla="*/ 1694 w 1731"/>
                  <a:gd name="T81" fmla="*/ 1092 h 1737"/>
                  <a:gd name="T82" fmla="*/ 1578 w 1731"/>
                  <a:gd name="T83" fmla="*/ 1347 h 1737"/>
                  <a:gd name="T84" fmla="*/ 943 w 1731"/>
                  <a:gd name="T85" fmla="*/ 1729 h 1737"/>
                  <a:gd name="T86" fmla="*/ 801 w 1731"/>
                  <a:gd name="T87" fmla="*/ 1726 h 1737"/>
                  <a:gd name="T88" fmla="*/ 376 w 1731"/>
                  <a:gd name="T89" fmla="*/ 1431 h 1737"/>
                  <a:gd name="T90" fmla="*/ 929 w 1731"/>
                  <a:gd name="T91" fmla="*/ 22 h 1737"/>
                  <a:gd name="T92" fmla="*/ 985 w 1731"/>
                  <a:gd name="T93" fmla="*/ 31 h 1737"/>
                  <a:gd name="T94" fmla="*/ 1094 w 1731"/>
                  <a:gd name="T95" fmla="*/ 62 h 1737"/>
                  <a:gd name="T96" fmla="*/ 1210 w 1731"/>
                  <a:gd name="T97" fmla="*/ 108 h 1737"/>
                  <a:gd name="T98" fmla="*/ 965 w 1731"/>
                  <a:gd name="T99" fmla="*/ 1634 h 1737"/>
                  <a:gd name="T100" fmla="*/ 186 w 1731"/>
                  <a:gd name="T101" fmla="*/ 411 h 1737"/>
                  <a:gd name="T102" fmla="*/ 106 w 1731"/>
                  <a:gd name="T103" fmla="*/ 1024 h 1737"/>
                  <a:gd name="T104" fmla="*/ 100 w 1731"/>
                  <a:gd name="T105" fmla="*/ 1043 h 1737"/>
                  <a:gd name="T106" fmla="*/ 66 w 1731"/>
                  <a:gd name="T107" fmla="*/ 693 h 1737"/>
                  <a:gd name="T108" fmla="*/ 70 w 1731"/>
                  <a:gd name="T109" fmla="*/ 690 h 1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31" h="1737">
                    <a:moveTo>
                      <a:pt x="801" y="1726"/>
                    </a:moveTo>
                    <a:cubicBezTo>
                      <a:pt x="858" y="1726"/>
                      <a:pt x="913" y="1721"/>
                      <a:pt x="968" y="1711"/>
                    </a:cubicBezTo>
                    <a:cubicBezTo>
                      <a:pt x="967" y="1706"/>
                      <a:pt x="967" y="1706"/>
                      <a:pt x="963" y="1707"/>
                    </a:cubicBezTo>
                    <a:cubicBezTo>
                      <a:pt x="947" y="1708"/>
                      <a:pt x="932" y="1710"/>
                      <a:pt x="916" y="1712"/>
                    </a:cubicBezTo>
                    <a:cubicBezTo>
                      <a:pt x="891" y="1715"/>
                      <a:pt x="865" y="1716"/>
                      <a:pt x="839" y="1715"/>
                    </a:cubicBezTo>
                    <a:cubicBezTo>
                      <a:pt x="806" y="1713"/>
                      <a:pt x="774" y="1708"/>
                      <a:pt x="742" y="1700"/>
                    </a:cubicBezTo>
                    <a:cubicBezTo>
                      <a:pt x="738" y="1700"/>
                      <a:pt x="735" y="1699"/>
                      <a:pt x="731" y="1698"/>
                    </a:cubicBezTo>
                    <a:cubicBezTo>
                      <a:pt x="731" y="1688"/>
                      <a:pt x="725" y="1684"/>
                      <a:pt x="717" y="1682"/>
                    </a:cubicBezTo>
                    <a:cubicBezTo>
                      <a:pt x="708" y="1679"/>
                      <a:pt x="699" y="1677"/>
                      <a:pt x="689" y="1675"/>
                    </a:cubicBezTo>
                    <a:cubicBezTo>
                      <a:pt x="659" y="1668"/>
                      <a:pt x="630" y="1659"/>
                      <a:pt x="601" y="1649"/>
                    </a:cubicBezTo>
                    <a:cubicBezTo>
                      <a:pt x="430" y="1587"/>
                      <a:pt x="294" y="1479"/>
                      <a:pt x="191" y="1329"/>
                    </a:cubicBezTo>
                    <a:cubicBezTo>
                      <a:pt x="172" y="1302"/>
                      <a:pt x="154" y="1274"/>
                      <a:pt x="136" y="1246"/>
                    </a:cubicBezTo>
                    <a:cubicBezTo>
                      <a:pt x="135" y="1245"/>
                      <a:pt x="135" y="1244"/>
                      <a:pt x="133" y="1242"/>
                    </a:cubicBezTo>
                    <a:cubicBezTo>
                      <a:pt x="131" y="1247"/>
                      <a:pt x="132" y="1252"/>
                      <a:pt x="131" y="1256"/>
                    </a:cubicBezTo>
                    <a:cubicBezTo>
                      <a:pt x="131" y="1261"/>
                      <a:pt x="130" y="1265"/>
                      <a:pt x="130" y="1270"/>
                    </a:cubicBezTo>
                    <a:cubicBezTo>
                      <a:pt x="129" y="1269"/>
                      <a:pt x="129" y="1269"/>
                      <a:pt x="128" y="1269"/>
                    </a:cubicBezTo>
                    <a:cubicBezTo>
                      <a:pt x="118" y="1257"/>
                      <a:pt x="106" y="1244"/>
                      <a:pt x="96" y="1231"/>
                    </a:cubicBezTo>
                    <a:cubicBezTo>
                      <a:pt x="83" y="1215"/>
                      <a:pt x="75" y="1196"/>
                      <a:pt x="72" y="1175"/>
                    </a:cubicBezTo>
                    <a:cubicBezTo>
                      <a:pt x="71" y="1167"/>
                      <a:pt x="69" y="1158"/>
                      <a:pt x="65" y="1150"/>
                    </a:cubicBezTo>
                    <a:cubicBezTo>
                      <a:pt x="47" y="1113"/>
                      <a:pt x="35" y="1074"/>
                      <a:pt x="24" y="1034"/>
                    </a:cubicBezTo>
                    <a:cubicBezTo>
                      <a:pt x="14" y="996"/>
                      <a:pt x="6" y="957"/>
                      <a:pt x="1" y="917"/>
                    </a:cubicBezTo>
                    <a:cubicBezTo>
                      <a:pt x="0" y="906"/>
                      <a:pt x="2" y="895"/>
                      <a:pt x="4" y="885"/>
                    </a:cubicBezTo>
                    <a:cubicBezTo>
                      <a:pt x="13" y="948"/>
                      <a:pt x="27" y="1011"/>
                      <a:pt x="48" y="1071"/>
                    </a:cubicBezTo>
                    <a:cubicBezTo>
                      <a:pt x="52" y="1070"/>
                      <a:pt x="51" y="1068"/>
                      <a:pt x="50" y="1066"/>
                    </a:cubicBezTo>
                    <a:cubicBezTo>
                      <a:pt x="47" y="1056"/>
                      <a:pt x="45" y="1045"/>
                      <a:pt x="42" y="1034"/>
                    </a:cubicBezTo>
                    <a:cubicBezTo>
                      <a:pt x="33" y="997"/>
                      <a:pt x="27" y="959"/>
                      <a:pt x="23" y="921"/>
                    </a:cubicBezTo>
                    <a:cubicBezTo>
                      <a:pt x="20" y="889"/>
                      <a:pt x="17" y="857"/>
                      <a:pt x="16" y="824"/>
                    </a:cubicBezTo>
                    <a:cubicBezTo>
                      <a:pt x="16" y="807"/>
                      <a:pt x="16" y="790"/>
                      <a:pt x="17" y="773"/>
                    </a:cubicBezTo>
                    <a:cubicBezTo>
                      <a:pt x="18" y="759"/>
                      <a:pt x="21" y="745"/>
                      <a:pt x="27" y="732"/>
                    </a:cubicBezTo>
                    <a:cubicBezTo>
                      <a:pt x="37" y="710"/>
                      <a:pt x="43" y="686"/>
                      <a:pt x="50" y="662"/>
                    </a:cubicBezTo>
                    <a:cubicBezTo>
                      <a:pt x="65" y="606"/>
                      <a:pt x="83" y="550"/>
                      <a:pt x="107" y="497"/>
                    </a:cubicBezTo>
                    <a:cubicBezTo>
                      <a:pt x="159" y="379"/>
                      <a:pt x="233" y="277"/>
                      <a:pt x="331" y="192"/>
                    </a:cubicBezTo>
                    <a:cubicBezTo>
                      <a:pt x="422" y="113"/>
                      <a:pt x="528" y="60"/>
                      <a:pt x="646" y="31"/>
                    </a:cubicBezTo>
                    <a:cubicBezTo>
                      <a:pt x="682" y="22"/>
                      <a:pt x="719" y="16"/>
                      <a:pt x="756" y="12"/>
                    </a:cubicBezTo>
                    <a:cubicBezTo>
                      <a:pt x="766" y="11"/>
                      <a:pt x="777" y="12"/>
                      <a:pt x="787" y="10"/>
                    </a:cubicBezTo>
                    <a:cubicBezTo>
                      <a:pt x="800" y="9"/>
                      <a:pt x="813" y="6"/>
                      <a:pt x="826" y="4"/>
                    </a:cubicBezTo>
                    <a:cubicBezTo>
                      <a:pt x="853" y="0"/>
                      <a:pt x="880" y="0"/>
                      <a:pt x="907" y="1"/>
                    </a:cubicBezTo>
                    <a:cubicBezTo>
                      <a:pt x="971" y="5"/>
                      <a:pt x="1032" y="19"/>
                      <a:pt x="1093" y="38"/>
                    </a:cubicBezTo>
                    <a:cubicBezTo>
                      <a:pt x="1185" y="68"/>
                      <a:pt x="1268" y="115"/>
                      <a:pt x="1343" y="177"/>
                    </a:cubicBezTo>
                    <a:cubicBezTo>
                      <a:pt x="1365" y="195"/>
                      <a:pt x="1385" y="213"/>
                      <a:pt x="1404" y="233"/>
                    </a:cubicBezTo>
                    <a:cubicBezTo>
                      <a:pt x="1406" y="235"/>
                      <a:pt x="1408" y="237"/>
                      <a:pt x="1410" y="239"/>
                    </a:cubicBezTo>
                    <a:cubicBezTo>
                      <a:pt x="1413" y="242"/>
                      <a:pt x="1415" y="246"/>
                      <a:pt x="1414" y="250"/>
                    </a:cubicBezTo>
                    <a:cubicBezTo>
                      <a:pt x="1414" y="257"/>
                      <a:pt x="1416" y="263"/>
                      <a:pt x="1420" y="268"/>
                    </a:cubicBezTo>
                    <a:cubicBezTo>
                      <a:pt x="1424" y="274"/>
                      <a:pt x="1429" y="280"/>
                      <a:pt x="1434" y="286"/>
                    </a:cubicBezTo>
                    <a:cubicBezTo>
                      <a:pt x="1440" y="294"/>
                      <a:pt x="1447" y="301"/>
                      <a:pt x="1454" y="308"/>
                    </a:cubicBezTo>
                    <a:cubicBezTo>
                      <a:pt x="1457" y="312"/>
                      <a:pt x="1459" y="316"/>
                      <a:pt x="1463" y="320"/>
                    </a:cubicBezTo>
                    <a:cubicBezTo>
                      <a:pt x="1461" y="322"/>
                      <a:pt x="1460" y="323"/>
                      <a:pt x="1459" y="324"/>
                    </a:cubicBezTo>
                    <a:cubicBezTo>
                      <a:pt x="1457" y="323"/>
                      <a:pt x="1456" y="322"/>
                      <a:pt x="1455" y="321"/>
                    </a:cubicBezTo>
                    <a:cubicBezTo>
                      <a:pt x="1443" y="309"/>
                      <a:pt x="1432" y="297"/>
                      <a:pt x="1420" y="285"/>
                    </a:cubicBezTo>
                    <a:cubicBezTo>
                      <a:pt x="1417" y="282"/>
                      <a:pt x="1414" y="279"/>
                      <a:pt x="1411" y="277"/>
                    </a:cubicBezTo>
                    <a:cubicBezTo>
                      <a:pt x="1362" y="241"/>
                      <a:pt x="1313" y="206"/>
                      <a:pt x="1261" y="175"/>
                    </a:cubicBezTo>
                    <a:cubicBezTo>
                      <a:pt x="1210" y="145"/>
                      <a:pt x="1157" y="118"/>
                      <a:pt x="1101" y="99"/>
                    </a:cubicBezTo>
                    <a:cubicBezTo>
                      <a:pt x="1060" y="84"/>
                      <a:pt x="1017" y="74"/>
                      <a:pt x="973" y="68"/>
                    </a:cubicBezTo>
                    <a:cubicBezTo>
                      <a:pt x="925" y="60"/>
                      <a:pt x="876" y="58"/>
                      <a:pt x="828" y="61"/>
                    </a:cubicBezTo>
                    <a:cubicBezTo>
                      <a:pt x="724" y="65"/>
                      <a:pt x="625" y="91"/>
                      <a:pt x="532" y="137"/>
                    </a:cubicBezTo>
                    <a:cubicBezTo>
                      <a:pt x="460" y="173"/>
                      <a:pt x="396" y="218"/>
                      <a:pt x="339" y="276"/>
                    </a:cubicBezTo>
                    <a:cubicBezTo>
                      <a:pt x="242" y="375"/>
                      <a:pt x="176" y="493"/>
                      <a:pt x="142" y="629"/>
                    </a:cubicBezTo>
                    <a:cubicBezTo>
                      <a:pt x="130" y="673"/>
                      <a:pt x="124" y="717"/>
                      <a:pt x="120" y="762"/>
                    </a:cubicBezTo>
                    <a:cubicBezTo>
                      <a:pt x="117" y="800"/>
                      <a:pt x="117" y="838"/>
                      <a:pt x="119" y="876"/>
                    </a:cubicBezTo>
                    <a:cubicBezTo>
                      <a:pt x="126" y="972"/>
                      <a:pt x="147" y="1064"/>
                      <a:pt x="186" y="1152"/>
                    </a:cubicBezTo>
                    <a:cubicBezTo>
                      <a:pt x="237" y="1266"/>
                      <a:pt x="314" y="1361"/>
                      <a:pt x="414" y="1437"/>
                    </a:cubicBezTo>
                    <a:cubicBezTo>
                      <a:pt x="501" y="1503"/>
                      <a:pt x="599" y="1548"/>
                      <a:pt x="706" y="1572"/>
                    </a:cubicBezTo>
                    <a:cubicBezTo>
                      <a:pt x="737" y="1579"/>
                      <a:pt x="769" y="1584"/>
                      <a:pt x="801" y="1586"/>
                    </a:cubicBezTo>
                    <a:cubicBezTo>
                      <a:pt x="833" y="1589"/>
                      <a:pt x="865" y="1591"/>
                      <a:pt x="897" y="1590"/>
                    </a:cubicBezTo>
                    <a:cubicBezTo>
                      <a:pt x="959" y="1588"/>
                      <a:pt x="1019" y="1579"/>
                      <a:pt x="1078" y="1560"/>
                    </a:cubicBezTo>
                    <a:cubicBezTo>
                      <a:pt x="1080" y="1560"/>
                      <a:pt x="1081" y="1559"/>
                      <a:pt x="1083" y="1557"/>
                    </a:cubicBezTo>
                    <a:cubicBezTo>
                      <a:pt x="1081" y="1557"/>
                      <a:pt x="1079" y="1558"/>
                      <a:pt x="1078" y="1558"/>
                    </a:cubicBezTo>
                    <a:cubicBezTo>
                      <a:pt x="1040" y="1565"/>
                      <a:pt x="1003" y="1571"/>
                      <a:pt x="966" y="1574"/>
                    </a:cubicBezTo>
                    <a:cubicBezTo>
                      <a:pt x="921" y="1578"/>
                      <a:pt x="876" y="1579"/>
                      <a:pt x="831" y="1576"/>
                    </a:cubicBezTo>
                    <a:cubicBezTo>
                      <a:pt x="763" y="1571"/>
                      <a:pt x="696" y="1557"/>
                      <a:pt x="633" y="1531"/>
                    </a:cubicBezTo>
                    <a:cubicBezTo>
                      <a:pt x="630" y="1530"/>
                      <a:pt x="628" y="1529"/>
                      <a:pt x="626" y="1528"/>
                    </a:cubicBezTo>
                    <a:cubicBezTo>
                      <a:pt x="627" y="1523"/>
                      <a:pt x="627" y="1523"/>
                      <a:pt x="631" y="1525"/>
                    </a:cubicBezTo>
                    <a:cubicBezTo>
                      <a:pt x="645" y="1529"/>
                      <a:pt x="659" y="1535"/>
                      <a:pt x="674" y="1539"/>
                    </a:cubicBezTo>
                    <a:cubicBezTo>
                      <a:pt x="714" y="1552"/>
                      <a:pt x="756" y="1560"/>
                      <a:pt x="798" y="1565"/>
                    </a:cubicBezTo>
                    <a:cubicBezTo>
                      <a:pt x="833" y="1569"/>
                      <a:pt x="867" y="1571"/>
                      <a:pt x="902" y="1570"/>
                    </a:cubicBezTo>
                    <a:cubicBezTo>
                      <a:pt x="1006" y="1566"/>
                      <a:pt x="1105" y="1541"/>
                      <a:pt x="1199" y="1493"/>
                    </a:cubicBezTo>
                    <a:cubicBezTo>
                      <a:pt x="1200" y="1492"/>
                      <a:pt x="1202" y="1492"/>
                      <a:pt x="1205" y="1490"/>
                    </a:cubicBezTo>
                    <a:cubicBezTo>
                      <a:pt x="1204" y="1492"/>
                      <a:pt x="1203" y="1494"/>
                      <a:pt x="1203" y="1494"/>
                    </a:cubicBezTo>
                    <a:cubicBezTo>
                      <a:pt x="1199" y="1498"/>
                      <a:pt x="1196" y="1501"/>
                      <a:pt x="1192" y="1503"/>
                    </a:cubicBezTo>
                    <a:cubicBezTo>
                      <a:pt x="1187" y="1507"/>
                      <a:pt x="1181" y="1510"/>
                      <a:pt x="1176" y="1513"/>
                    </a:cubicBezTo>
                    <a:cubicBezTo>
                      <a:pt x="1168" y="1517"/>
                      <a:pt x="1160" y="1522"/>
                      <a:pt x="1152" y="1526"/>
                    </a:cubicBezTo>
                    <a:cubicBezTo>
                      <a:pt x="1151" y="1527"/>
                      <a:pt x="1149" y="1529"/>
                      <a:pt x="1148" y="1531"/>
                    </a:cubicBezTo>
                    <a:cubicBezTo>
                      <a:pt x="1150" y="1531"/>
                      <a:pt x="1152" y="1530"/>
                      <a:pt x="1154" y="1529"/>
                    </a:cubicBezTo>
                    <a:cubicBezTo>
                      <a:pt x="1206" y="1509"/>
                      <a:pt x="1253" y="1480"/>
                      <a:pt x="1296" y="1446"/>
                    </a:cubicBezTo>
                    <a:cubicBezTo>
                      <a:pt x="1334" y="1416"/>
                      <a:pt x="1368" y="1383"/>
                      <a:pt x="1399" y="1347"/>
                    </a:cubicBezTo>
                    <a:cubicBezTo>
                      <a:pt x="1409" y="1337"/>
                      <a:pt x="1418" y="1326"/>
                      <a:pt x="1427" y="1315"/>
                    </a:cubicBezTo>
                    <a:cubicBezTo>
                      <a:pt x="1428" y="1314"/>
                      <a:pt x="1430" y="1312"/>
                      <a:pt x="1432" y="1310"/>
                    </a:cubicBezTo>
                    <a:cubicBezTo>
                      <a:pt x="1430" y="1309"/>
                      <a:pt x="1429" y="1308"/>
                      <a:pt x="1428" y="1306"/>
                    </a:cubicBezTo>
                    <a:cubicBezTo>
                      <a:pt x="1424" y="1310"/>
                      <a:pt x="1420" y="1314"/>
                      <a:pt x="1417" y="1318"/>
                    </a:cubicBezTo>
                    <a:cubicBezTo>
                      <a:pt x="1390" y="1345"/>
                      <a:pt x="1363" y="1369"/>
                      <a:pt x="1334" y="1393"/>
                    </a:cubicBezTo>
                    <a:cubicBezTo>
                      <a:pt x="1322" y="1402"/>
                      <a:pt x="1311" y="1411"/>
                      <a:pt x="1298" y="1417"/>
                    </a:cubicBezTo>
                    <a:cubicBezTo>
                      <a:pt x="1292" y="1419"/>
                      <a:pt x="1287" y="1421"/>
                      <a:pt x="1281" y="1423"/>
                    </a:cubicBezTo>
                    <a:cubicBezTo>
                      <a:pt x="1281" y="1423"/>
                      <a:pt x="1281" y="1422"/>
                      <a:pt x="1281" y="1422"/>
                    </a:cubicBezTo>
                    <a:cubicBezTo>
                      <a:pt x="1282" y="1421"/>
                      <a:pt x="1283" y="1420"/>
                      <a:pt x="1284" y="1419"/>
                    </a:cubicBezTo>
                    <a:cubicBezTo>
                      <a:pt x="1299" y="1408"/>
                      <a:pt x="1314" y="1397"/>
                      <a:pt x="1328" y="1385"/>
                    </a:cubicBezTo>
                    <a:cubicBezTo>
                      <a:pt x="1337" y="1379"/>
                      <a:pt x="1343" y="1370"/>
                      <a:pt x="1350" y="1361"/>
                    </a:cubicBezTo>
                    <a:cubicBezTo>
                      <a:pt x="1355" y="1354"/>
                      <a:pt x="1362" y="1347"/>
                      <a:pt x="1369" y="1340"/>
                    </a:cubicBezTo>
                    <a:cubicBezTo>
                      <a:pt x="1383" y="1326"/>
                      <a:pt x="1397" y="1312"/>
                      <a:pt x="1411" y="1298"/>
                    </a:cubicBezTo>
                    <a:cubicBezTo>
                      <a:pt x="1416" y="1293"/>
                      <a:pt x="1420" y="1288"/>
                      <a:pt x="1424" y="1283"/>
                    </a:cubicBezTo>
                    <a:cubicBezTo>
                      <a:pt x="1430" y="1275"/>
                      <a:pt x="1434" y="1266"/>
                      <a:pt x="1435" y="1256"/>
                    </a:cubicBezTo>
                    <a:cubicBezTo>
                      <a:pt x="1435" y="1251"/>
                      <a:pt x="1438" y="1247"/>
                      <a:pt x="1441" y="1243"/>
                    </a:cubicBezTo>
                    <a:cubicBezTo>
                      <a:pt x="1457" y="1222"/>
                      <a:pt x="1472" y="1200"/>
                      <a:pt x="1485" y="1177"/>
                    </a:cubicBezTo>
                    <a:cubicBezTo>
                      <a:pt x="1494" y="1162"/>
                      <a:pt x="1502" y="1147"/>
                      <a:pt x="1510" y="1131"/>
                    </a:cubicBezTo>
                    <a:cubicBezTo>
                      <a:pt x="1511" y="1130"/>
                      <a:pt x="1512" y="1128"/>
                      <a:pt x="1513" y="1126"/>
                    </a:cubicBezTo>
                    <a:cubicBezTo>
                      <a:pt x="1515" y="1127"/>
                      <a:pt x="1516" y="1128"/>
                      <a:pt x="1518" y="1129"/>
                    </a:cubicBezTo>
                    <a:cubicBezTo>
                      <a:pt x="1509" y="1150"/>
                      <a:pt x="1498" y="1170"/>
                      <a:pt x="1486" y="1189"/>
                    </a:cubicBezTo>
                    <a:cubicBezTo>
                      <a:pt x="1475" y="1208"/>
                      <a:pt x="1462" y="1227"/>
                      <a:pt x="1450" y="1246"/>
                    </a:cubicBezTo>
                    <a:cubicBezTo>
                      <a:pt x="1451" y="1247"/>
                      <a:pt x="1452" y="1248"/>
                      <a:pt x="1453" y="1249"/>
                    </a:cubicBezTo>
                    <a:cubicBezTo>
                      <a:pt x="1455" y="1247"/>
                      <a:pt x="1456" y="1246"/>
                      <a:pt x="1457" y="1244"/>
                    </a:cubicBezTo>
                    <a:cubicBezTo>
                      <a:pt x="1498" y="1189"/>
                      <a:pt x="1530" y="1130"/>
                      <a:pt x="1554" y="1067"/>
                    </a:cubicBezTo>
                    <a:cubicBezTo>
                      <a:pt x="1559" y="1054"/>
                      <a:pt x="1564" y="1042"/>
                      <a:pt x="1569" y="1029"/>
                    </a:cubicBezTo>
                    <a:cubicBezTo>
                      <a:pt x="1574" y="1012"/>
                      <a:pt x="1580" y="996"/>
                      <a:pt x="1581" y="978"/>
                    </a:cubicBezTo>
                    <a:cubicBezTo>
                      <a:pt x="1581" y="971"/>
                      <a:pt x="1580" y="964"/>
                      <a:pt x="1581" y="956"/>
                    </a:cubicBezTo>
                    <a:cubicBezTo>
                      <a:pt x="1583" y="943"/>
                      <a:pt x="1585" y="931"/>
                      <a:pt x="1587" y="918"/>
                    </a:cubicBezTo>
                    <a:cubicBezTo>
                      <a:pt x="1589" y="911"/>
                      <a:pt x="1590" y="904"/>
                      <a:pt x="1591" y="896"/>
                    </a:cubicBezTo>
                    <a:cubicBezTo>
                      <a:pt x="1611" y="898"/>
                      <a:pt x="1632" y="900"/>
                      <a:pt x="1652" y="902"/>
                    </a:cubicBezTo>
                    <a:cubicBezTo>
                      <a:pt x="1660" y="879"/>
                      <a:pt x="1664" y="855"/>
                      <a:pt x="1670" y="830"/>
                    </a:cubicBezTo>
                    <a:cubicBezTo>
                      <a:pt x="1679" y="845"/>
                      <a:pt x="1686" y="858"/>
                      <a:pt x="1694" y="873"/>
                    </a:cubicBezTo>
                    <a:cubicBezTo>
                      <a:pt x="1699" y="864"/>
                      <a:pt x="1702" y="857"/>
                      <a:pt x="1707" y="848"/>
                    </a:cubicBezTo>
                    <a:cubicBezTo>
                      <a:pt x="1709" y="851"/>
                      <a:pt x="1711" y="853"/>
                      <a:pt x="1713" y="855"/>
                    </a:cubicBezTo>
                    <a:cubicBezTo>
                      <a:pt x="1720" y="866"/>
                      <a:pt x="1724" y="878"/>
                      <a:pt x="1727" y="891"/>
                    </a:cubicBezTo>
                    <a:cubicBezTo>
                      <a:pt x="1731" y="913"/>
                      <a:pt x="1730" y="934"/>
                      <a:pt x="1728" y="955"/>
                    </a:cubicBezTo>
                    <a:cubicBezTo>
                      <a:pt x="1722" y="1002"/>
                      <a:pt x="1708" y="1047"/>
                      <a:pt x="1694" y="1092"/>
                    </a:cubicBezTo>
                    <a:cubicBezTo>
                      <a:pt x="1679" y="1138"/>
                      <a:pt x="1660" y="1182"/>
                      <a:pt x="1639" y="1226"/>
                    </a:cubicBezTo>
                    <a:cubicBezTo>
                      <a:pt x="1628" y="1250"/>
                      <a:pt x="1617" y="1274"/>
                      <a:pt x="1607" y="1298"/>
                    </a:cubicBezTo>
                    <a:cubicBezTo>
                      <a:pt x="1599" y="1315"/>
                      <a:pt x="1589" y="1332"/>
                      <a:pt x="1578" y="1347"/>
                    </a:cubicBezTo>
                    <a:cubicBezTo>
                      <a:pt x="1517" y="1428"/>
                      <a:pt x="1449" y="1502"/>
                      <a:pt x="1366" y="1562"/>
                    </a:cubicBezTo>
                    <a:cubicBezTo>
                      <a:pt x="1276" y="1627"/>
                      <a:pt x="1177" y="1674"/>
                      <a:pt x="1070" y="1701"/>
                    </a:cubicBezTo>
                    <a:cubicBezTo>
                      <a:pt x="1028" y="1712"/>
                      <a:pt x="985" y="1722"/>
                      <a:pt x="943" y="1729"/>
                    </a:cubicBezTo>
                    <a:cubicBezTo>
                      <a:pt x="915" y="1733"/>
                      <a:pt x="887" y="1737"/>
                      <a:pt x="858" y="1736"/>
                    </a:cubicBezTo>
                    <a:cubicBezTo>
                      <a:pt x="841" y="1736"/>
                      <a:pt x="824" y="1734"/>
                      <a:pt x="807" y="1728"/>
                    </a:cubicBezTo>
                    <a:cubicBezTo>
                      <a:pt x="805" y="1727"/>
                      <a:pt x="803" y="1726"/>
                      <a:pt x="801" y="1726"/>
                    </a:cubicBezTo>
                    <a:close/>
                    <a:moveTo>
                      <a:pt x="376" y="1431"/>
                    </a:moveTo>
                    <a:cubicBezTo>
                      <a:pt x="389" y="1446"/>
                      <a:pt x="442" y="1489"/>
                      <a:pt x="449" y="1490"/>
                    </a:cubicBezTo>
                    <a:cubicBezTo>
                      <a:pt x="427" y="1466"/>
                      <a:pt x="401" y="1449"/>
                      <a:pt x="376" y="1431"/>
                    </a:cubicBezTo>
                    <a:close/>
                    <a:moveTo>
                      <a:pt x="985" y="31"/>
                    </a:moveTo>
                    <a:cubicBezTo>
                      <a:pt x="979" y="30"/>
                      <a:pt x="973" y="28"/>
                      <a:pt x="967" y="27"/>
                    </a:cubicBezTo>
                    <a:cubicBezTo>
                      <a:pt x="954" y="25"/>
                      <a:pt x="942" y="24"/>
                      <a:pt x="929" y="22"/>
                    </a:cubicBezTo>
                    <a:cubicBezTo>
                      <a:pt x="926" y="21"/>
                      <a:pt x="924" y="22"/>
                      <a:pt x="923" y="26"/>
                    </a:cubicBezTo>
                    <a:cubicBezTo>
                      <a:pt x="943" y="29"/>
                      <a:pt x="963" y="33"/>
                      <a:pt x="983" y="36"/>
                    </a:cubicBezTo>
                    <a:cubicBezTo>
                      <a:pt x="984" y="35"/>
                      <a:pt x="984" y="33"/>
                      <a:pt x="985" y="31"/>
                    </a:cubicBezTo>
                    <a:close/>
                    <a:moveTo>
                      <a:pt x="1067" y="52"/>
                    </a:moveTo>
                    <a:cubicBezTo>
                      <a:pt x="1067" y="53"/>
                      <a:pt x="1067" y="53"/>
                      <a:pt x="1066" y="54"/>
                    </a:cubicBezTo>
                    <a:cubicBezTo>
                      <a:pt x="1076" y="56"/>
                      <a:pt x="1085" y="59"/>
                      <a:pt x="1094" y="62"/>
                    </a:cubicBezTo>
                    <a:cubicBezTo>
                      <a:pt x="1134" y="75"/>
                      <a:pt x="1172" y="91"/>
                      <a:pt x="1209" y="109"/>
                    </a:cubicBezTo>
                    <a:cubicBezTo>
                      <a:pt x="1209" y="109"/>
                      <a:pt x="1209" y="109"/>
                      <a:pt x="1210" y="109"/>
                    </a:cubicBezTo>
                    <a:cubicBezTo>
                      <a:pt x="1210" y="109"/>
                      <a:pt x="1210" y="108"/>
                      <a:pt x="1210" y="108"/>
                    </a:cubicBezTo>
                    <a:cubicBezTo>
                      <a:pt x="1164" y="84"/>
                      <a:pt x="1117" y="66"/>
                      <a:pt x="1067" y="52"/>
                    </a:cubicBezTo>
                    <a:close/>
                    <a:moveTo>
                      <a:pt x="1022" y="1624"/>
                    </a:moveTo>
                    <a:cubicBezTo>
                      <a:pt x="1002" y="1622"/>
                      <a:pt x="983" y="1624"/>
                      <a:pt x="965" y="1634"/>
                    </a:cubicBezTo>
                    <a:cubicBezTo>
                      <a:pt x="985" y="1632"/>
                      <a:pt x="1004" y="1629"/>
                      <a:pt x="1022" y="1624"/>
                    </a:cubicBezTo>
                    <a:close/>
                    <a:moveTo>
                      <a:pt x="212" y="371"/>
                    </a:moveTo>
                    <a:cubicBezTo>
                      <a:pt x="198" y="381"/>
                      <a:pt x="191" y="396"/>
                      <a:pt x="186" y="411"/>
                    </a:cubicBezTo>
                    <a:cubicBezTo>
                      <a:pt x="197" y="400"/>
                      <a:pt x="206" y="386"/>
                      <a:pt x="212" y="371"/>
                    </a:cubicBezTo>
                    <a:close/>
                    <a:moveTo>
                      <a:pt x="100" y="1043"/>
                    </a:moveTo>
                    <a:cubicBezTo>
                      <a:pt x="102" y="1037"/>
                      <a:pt x="104" y="1030"/>
                      <a:pt x="106" y="1024"/>
                    </a:cubicBezTo>
                    <a:cubicBezTo>
                      <a:pt x="106" y="1023"/>
                      <a:pt x="107" y="1022"/>
                      <a:pt x="106" y="1021"/>
                    </a:cubicBezTo>
                    <a:cubicBezTo>
                      <a:pt x="103" y="1016"/>
                      <a:pt x="101" y="1011"/>
                      <a:pt x="95" y="1006"/>
                    </a:cubicBezTo>
                    <a:cubicBezTo>
                      <a:pt x="97" y="1019"/>
                      <a:pt x="97" y="1032"/>
                      <a:pt x="100" y="1043"/>
                    </a:cubicBezTo>
                    <a:close/>
                    <a:moveTo>
                      <a:pt x="70" y="690"/>
                    </a:moveTo>
                    <a:cubicBezTo>
                      <a:pt x="69" y="690"/>
                      <a:pt x="69" y="690"/>
                      <a:pt x="68" y="689"/>
                    </a:cubicBezTo>
                    <a:cubicBezTo>
                      <a:pt x="67" y="691"/>
                      <a:pt x="66" y="692"/>
                      <a:pt x="66" y="693"/>
                    </a:cubicBezTo>
                    <a:cubicBezTo>
                      <a:pt x="64" y="699"/>
                      <a:pt x="63" y="706"/>
                      <a:pt x="61" y="712"/>
                    </a:cubicBezTo>
                    <a:cubicBezTo>
                      <a:pt x="60" y="715"/>
                      <a:pt x="62" y="717"/>
                      <a:pt x="65" y="718"/>
                    </a:cubicBezTo>
                    <a:cubicBezTo>
                      <a:pt x="70" y="709"/>
                      <a:pt x="70" y="700"/>
                      <a:pt x="70" y="690"/>
                    </a:cubicBezTo>
                    <a:close/>
                  </a:path>
                </a:pathLst>
              </a:custGeom>
              <a:solidFill>
                <a:srgbClr val="D339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</p:grp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142" y="5587"/>
              <a:ext cx="799" cy="802"/>
            </a:xfrm>
            <a:custGeom>
              <a:avLst/>
              <a:gdLst>
                <a:gd name="T0" fmla="*/ 963 w 1731"/>
                <a:gd name="T1" fmla="*/ 1707 h 1737"/>
                <a:gd name="T2" fmla="*/ 742 w 1731"/>
                <a:gd name="T3" fmla="*/ 1700 h 1737"/>
                <a:gd name="T4" fmla="*/ 689 w 1731"/>
                <a:gd name="T5" fmla="*/ 1675 h 1737"/>
                <a:gd name="T6" fmla="*/ 136 w 1731"/>
                <a:gd name="T7" fmla="*/ 1246 h 1737"/>
                <a:gd name="T8" fmla="*/ 130 w 1731"/>
                <a:gd name="T9" fmla="*/ 1270 h 1737"/>
                <a:gd name="T10" fmla="*/ 72 w 1731"/>
                <a:gd name="T11" fmla="*/ 1175 h 1737"/>
                <a:gd name="T12" fmla="*/ 1 w 1731"/>
                <a:gd name="T13" fmla="*/ 917 h 1737"/>
                <a:gd name="T14" fmla="*/ 50 w 1731"/>
                <a:gd name="T15" fmla="*/ 1066 h 1737"/>
                <a:gd name="T16" fmla="*/ 16 w 1731"/>
                <a:gd name="T17" fmla="*/ 824 h 1737"/>
                <a:gd name="T18" fmla="*/ 50 w 1731"/>
                <a:gd name="T19" fmla="*/ 662 h 1737"/>
                <a:gd name="T20" fmla="*/ 646 w 1731"/>
                <a:gd name="T21" fmla="*/ 31 h 1737"/>
                <a:gd name="T22" fmla="*/ 826 w 1731"/>
                <a:gd name="T23" fmla="*/ 4 h 1737"/>
                <a:gd name="T24" fmla="*/ 1343 w 1731"/>
                <a:gd name="T25" fmla="*/ 177 h 1737"/>
                <a:gd name="T26" fmla="*/ 1414 w 1731"/>
                <a:gd name="T27" fmla="*/ 250 h 1737"/>
                <a:gd name="T28" fmla="*/ 1454 w 1731"/>
                <a:gd name="T29" fmla="*/ 308 h 1737"/>
                <a:gd name="T30" fmla="*/ 1455 w 1731"/>
                <a:gd name="T31" fmla="*/ 321 h 1737"/>
                <a:gd name="T32" fmla="*/ 1261 w 1731"/>
                <a:gd name="T33" fmla="*/ 175 h 1737"/>
                <a:gd name="T34" fmla="*/ 828 w 1731"/>
                <a:gd name="T35" fmla="*/ 61 h 1737"/>
                <a:gd name="T36" fmla="*/ 142 w 1731"/>
                <a:gd name="T37" fmla="*/ 629 h 1737"/>
                <a:gd name="T38" fmla="*/ 186 w 1731"/>
                <a:gd name="T39" fmla="*/ 1152 h 1737"/>
                <a:gd name="T40" fmla="*/ 801 w 1731"/>
                <a:gd name="T41" fmla="*/ 1586 h 1737"/>
                <a:gd name="T42" fmla="*/ 1083 w 1731"/>
                <a:gd name="T43" fmla="*/ 1557 h 1737"/>
                <a:gd name="T44" fmla="*/ 831 w 1731"/>
                <a:gd name="T45" fmla="*/ 1576 h 1737"/>
                <a:gd name="T46" fmla="*/ 631 w 1731"/>
                <a:gd name="T47" fmla="*/ 1525 h 1737"/>
                <a:gd name="T48" fmla="*/ 902 w 1731"/>
                <a:gd name="T49" fmla="*/ 1570 h 1737"/>
                <a:gd name="T50" fmla="*/ 1203 w 1731"/>
                <a:gd name="T51" fmla="*/ 1494 h 1737"/>
                <a:gd name="T52" fmla="*/ 1152 w 1731"/>
                <a:gd name="T53" fmla="*/ 1526 h 1737"/>
                <a:gd name="T54" fmla="*/ 1296 w 1731"/>
                <a:gd name="T55" fmla="*/ 1446 h 1737"/>
                <a:gd name="T56" fmla="*/ 1432 w 1731"/>
                <a:gd name="T57" fmla="*/ 1310 h 1737"/>
                <a:gd name="T58" fmla="*/ 1334 w 1731"/>
                <a:gd name="T59" fmla="*/ 1393 h 1737"/>
                <a:gd name="T60" fmla="*/ 1281 w 1731"/>
                <a:gd name="T61" fmla="*/ 1422 h 1737"/>
                <a:gd name="T62" fmla="*/ 1350 w 1731"/>
                <a:gd name="T63" fmla="*/ 1361 h 1737"/>
                <a:gd name="T64" fmla="*/ 1424 w 1731"/>
                <a:gd name="T65" fmla="*/ 1283 h 1737"/>
                <a:gd name="T66" fmla="*/ 1485 w 1731"/>
                <a:gd name="T67" fmla="*/ 1177 h 1737"/>
                <a:gd name="T68" fmla="*/ 1518 w 1731"/>
                <a:gd name="T69" fmla="*/ 1129 h 1737"/>
                <a:gd name="T70" fmla="*/ 1453 w 1731"/>
                <a:gd name="T71" fmla="*/ 1249 h 1737"/>
                <a:gd name="T72" fmla="*/ 1569 w 1731"/>
                <a:gd name="T73" fmla="*/ 1029 h 1737"/>
                <a:gd name="T74" fmla="*/ 1587 w 1731"/>
                <a:gd name="T75" fmla="*/ 918 h 1737"/>
                <a:gd name="T76" fmla="*/ 1670 w 1731"/>
                <a:gd name="T77" fmla="*/ 830 h 1737"/>
                <a:gd name="T78" fmla="*/ 1713 w 1731"/>
                <a:gd name="T79" fmla="*/ 855 h 1737"/>
                <a:gd name="T80" fmla="*/ 1694 w 1731"/>
                <a:gd name="T81" fmla="*/ 1092 h 1737"/>
                <a:gd name="T82" fmla="*/ 1578 w 1731"/>
                <a:gd name="T83" fmla="*/ 1347 h 1737"/>
                <a:gd name="T84" fmla="*/ 943 w 1731"/>
                <a:gd name="T85" fmla="*/ 1729 h 1737"/>
                <a:gd name="T86" fmla="*/ 801 w 1731"/>
                <a:gd name="T87" fmla="*/ 1726 h 1737"/>
                <a:gd name="T88" fmla="*/ 376 w 1731"/>
                <a:gd name="T89" fmla="*/ 1431 h 1737"/>
                <a:gd name="T90" fmla="*/ 929 w 1731"/>
                <a:gd name="T91" fmla="*/ 22 h 1737"/>
                <a:gd name="T92" fmla="*/ 985 w 1731"/>
                <a:gd name="T93" fmla="*/ 31 h 1737"/>
                <a:gd name="T94" fmla="*/ 1094 w 1731"/>
                <a:gd name="T95" fmla="*/ 62 h 1737"/>
                <a:gd name="T96" fmla="*/ 1210 w 1731"/>
                <a:gd name="T97" fmla="*/ 108 h 1737"/>
                <a:gd name="T98" fmla="*/ 965 w 1731"/>
                <a:gd name="T99" fmla="*/ 1634 h 1737"/>
                <a:gd name="T100" fmla="*/ 186 w 1731"/>
                <a:gd name="T101" fmla="*/ 411 h 1737"/>
                <a:gd name="T102" fmla="*/ 106 w 1731"/>
                <a:gd name="T103" fmla="*/ 1024 h 1737"/>
                <a:gd name="T104" fmla="*/ 100 w 1731"/>
                <a:gd name="T105" fmla="*/ 1043 h 1737"/>
                <a:gd name="T106" fmla="*/ 66 w 1731"/>
                <a:gd name="T107" fmla="*/ 693 h 1737"/>
                <a:gd name="T108" fmla="*/ 70 w 1731"/>
                <a:gd name="T109" fmla="*/ 690 h 1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31" h="1737">
                  <a:moveTo>
                    <a:pt x="801" y="1726"/>
                  </a:moveTo>
                  <a:cubicBezTo>
                    <a:pt x="858" y="1726"/>
                    <a:pt x="913" y="1721"/>
                    <a:pt x="968" y="1711"/>
                  </a:cubicBezTo>
                  <a:cubicBezTo>
                    <a:pt x="967" y="1706"/>
                    <a:pt x="967" y="1706"/>
                    <a:pt x="963" y="1707"/>
                  </a:cubicBezTo>
                  <a:cubicBezTo>
                    <a:pt x="947" y="1708"/>
                    <a:pt x="932" y="1710"/>
                    <a:pt x="916" y="1712"/>
                  </a:cubicBezTo>
                  <a:cubicBezTo>
                    <a:pt x="891" y="1715"/>
                    <a:pt x="865" y="1716"/>
                    <a:pt x="839" y="1715"/>
                  </a:cubicBezTo>
                  <a:cubicBezTo>
                    <a:pt x="806" y="1713"/>
                    <a:pt x="774" y="1708"/>
                    <a:pt x="742" y="1700"/>
                  </a:cubicBezTo>
                  <a:cubicBezTo>
                    <a:pt x="738" y="1700"/>
                    <a:pt x="735" y="1699"/>
                    <a:pt x="731" y="1698"/>
                  </a:cubicBezTo>
                  <a:cubicBezTo>
                    <a:pt x="731" y="1688"/>
                    <a:pt x="725" y="1684"/>
                    <a:pt x="717" y="1682"/>
                  </a:cubicBezTo>
                  <a:cubicBezTo>
                    <a:pt x="708" y="1679"/>
                    <a:pt x="699" y="1677"/>
                    <a:pt x="689" y="1675"/>
                  </a:cubicBezTo>
                  <a:cubicBezTo>
                    <a:pt x="659" y="1668"/>
                    <a:pt x="630" y="1659"/>
                    <a:pt x="601" y="1649"/>
                  </a:cubicBezTo>
                  <a:cubicBezTo>
                    <a:pt x="430" y="1587"/>
                    <a:pt x="294" y="1479"/>
                    <a:pt x="191" y="1329"/>
                  </a:cubicBezTo>
                  <a:cubicBezTo>
                    <a:pt x="172" y="1302"/>
                    <a:pt x="154" y="1274"/>
                    <a:pt x="136" y="1246"/>
                  </a:cubicBezTo>
                  <a:cubicBezTo>
                    <a:pt x="135" y="1245"/>
                    <a:pt x="135" y="1244"/>
                    <a:pt x="133" y="1242"/>
                  </a:cubicBezTo>
                  <a:cubicBezTo>
                    <a:pt x="131" y="1247"/>
                    <a:pt x="132" y="1252"/>
                    <a:pt x="131" y="1256"/>
                  </a:cubicBezTo>
                  <a:cubicBezTo>
                    <a:pt x="131" y="1261"/>
                    <a:pt x="130" y="1265"/>
                    <a:pt x="130" y="1270"/>
                  </a:cubicBezTo>
                  <a:cubicBezTo>
                    <a:pt x="129" y="1269"/>
                    <a:pt x="129" y="1269"/>
                    <a:pt x="128" y="1269"/>
                  </a:cubicBezTo>
                  <a:cubicBezTo>
                    <a:pt x="118" y="1257"/>
                    <a:pt x="106" y="1244"/>
                    <a:pt x="96" y="1231"/>
                  </a:cubicBezTo>
                  <a:cubicBezTo>
                    <a:pt x="83" y="1215"/>
                    <a:pt x="75" y="1196"/>
                    <a:pt x="72" y="1175"/>
                  </a:cubicBezTo>
                  <a:cubicBezTo>
                    <a:pt x="71" y="1167"/>
                    <a:pt x="69" y="1158"/>
                    <a:pt x="65" y="1150"/>
                  </a:cubicBezTo>
                  <a:cubicBezTo>
                    <a:pt x="47" y="1113"/>
                    <a:pt x="35" y="1074"/>
                    <a:pt x="24" y="1034"/>
                  </a:cubicBezTo>
                  <a:cubicBezTo>
                    <a:pt x="14" y="996"/>
                    <a:pt x="6" y="957"/>
                    <a:pt x="1" y="917"/>
                  </a:cubicBezTo>
                  <a:cubicBezTo>
                    <a:pt x="0" y="906"/>
                    <a:pt x="2" y="895"/>
                    <a:pt x="4" y="885"/>
                  </a:cubicBezTo>
                  <a:cubicBezTo>
                    <a:pt x="13" y="948"/>
                    <a:pt x="27" y="1011"/>
                    <a:pt x="48" y="1071"/>
                  </a:cubicBezTo>
                  <a:cubicBezTo>
                    <a:pt x="52" y="1070"/>
                    <a:pt x="51" y="1068"/>
                    <a:pt x="50" y="1066"/>
                  </a:cubicBezTo>
                  <a:cubicBezTo>
                    <a:pt x="47" y="1056"/>
                    <a:pt x="45" y="1045"/>
                    <a:pt x="42" y="1034"/>
                  </a:cubicBezTo>
                  <a:cubicBezTo>
                    <a:pt x="33" y="997"/>
                    <a:pt x="27" y="959"/>
                    <a:pt x="23" y="921"/>
                  </a:cubicBezTo>
                  <a:cubicBezTo>
                    <a:pt x="20" y="889"/>
                    <a:pt x="17" y="857"/>
                    <a:pt x="16" y="824"/>
                  </a:cubicBezTo>
                  <a:cubicBezTo>
                    <a:pt x="16" y="807"/>
                    <a:pt x="16" y="790"/>
                    <a:pt x="17" y="773"/>
                  </a:cubicBezTo>
                  <a:cubicBezTo>
                    <a:pt x="18" y="759"/>
                    <a:pt x="21" y="745"/>
                    <a:pt x="27" y="732"/>
                  </a:cubicBezTo>
                  <a:cubicBezTo>
                    <a:pt x="37" y="710"/>
                    <a:pt x="43" y="686"/>
                    <a:pt x="50" y="662"/>
                  </a:cubicBezTo>
                  <a:cubicBezTo>
                    <a:pt x="65" y="606"/>
                    <a:pt x="83" y="550"/>
                    <a:pt x="107" y="497"/>
                  </a:cubicBezTo>
                  <a:cubicBezTo>
                    <a:pt x="159" y="379"/>
                    <a:pt x="233" y="277"/>
                    <a:pt x="331" y="192"/>
                  </a:cubicBezTo>
                  <a:cubicBezTo>
                    <a:pt x="422" y="113"/>
                    <a:pt x="528" y="60"/>
                    <a:pt x="646" y="31"/>
                  </a:cubicBezTo>
                  <a:cubicBezTo>
                    <a:pt x="682" y="22"/>
                    <a:pt x="719" y="16"/>
                    <a:pt x="756" y="12"/>
                  </a:cubicBezTo>
                  <a:cubicBezTo>
                    <a:pt x="766" y="11"/>
                    <a:pt x="777" y="12"/>
                    <a:pt x="787" y="10"/>
                  </a:cubicBezTo>
                  <a:cubicBezTo>
                    <a:pt x="800" y="9"/>
                    <a:pt x="813" y="6"/>
                    <a:pt x="826" y="4"/>
                  </a:cubicBezTo>
                  <a:cubicBezTo>
                    <a:pt x="853" y="0"/>
                    <a:pt x="880" y="0"/>
                    <a:pt x="907" y="1"/>
                  </a:cubicBezTo>
                  <a:cubicBezTo>
                    <a:pt x="971" y="5"/>
                    <a:pt x="1032" y="19"/>
                    <a:pt x="1093" y="38"/>
                  </a:cubicBezTo>
                  <a:cubicBezTo>
                    <a:pt x="1185" y="68"/>
                    <a:pt x="1268" y="115"/>
                    <a:pt x="1343" y="177"/>
                  </a:cubicBezTo>
                  <a:cubicBezTo>
                    <a:pt x="1365" y="195"/>
                    <a:pt x="1385" y="213"/>
                    <a:pt x="1404" y="233"/>
                  </a:cubicBezTo>
                  <a:cubicBezTo>
                    <a:pt x="1406" y="235"/>
                    <a:pt x="1408" y="237"/>
                    <a:pt x="1410" y="239"/>
                  </a:cubicBezTo>
                  <a:cubicBezTo>
                    <a:pt x="1413" y="242"/>
                    <a:pt x="1415" y="246"/>
                    <a:pt x="1414" y="250"/>
                  </a:cubicBezTo>
                  <a:cubicBezTo>
                    <a:pt x="1414" y="257"/>
                    <a:pt x="1416" y="263"/>
                    <a:pt x="1420" y="268"/>
                  </a:cubicBezTo>
                  <a:cubicBezTo>
                    <a:pt x="1424" y="274"/>
                    <a:pt x="1429" y="280"/>
                    <a:pt x="1434" y="286"/>
                  </a:cubicBezTo>
                  <a:cubicBezTo>
                    <a:pt x="1440" y="294"/>
                    <a:pt x="1447" y="301"/>
                    <a:pt x="1454" y="308"/>
                  </a:cubicBezTo>
                  <a:cubicBezTo>
                    <a:pt x="1457" y="312"/>
                    <a:pt x="1459" y="316"/>
                    <a:pt x="1463" y="320"/>
                  </a:cubicBezTo>
                  <a:cubicBezTo>
                    <a:pt x="1461" y="322"/>
                    <a:pt x="1460" y="323"/>
                    <a:pt x="1459" y="324"/>
                  </a:cubicBezTo>
                  <a:cubicBezTo>
                    <a:pt x="1457" y="323"/>
                    <a:pt x="1456" y="322"/>
                    <a:pt x="1455" y="321"/>
                  </a:cubicBezTo>
                  <a:cubicBezTo>
                    <a:pt x="1443" y="309"/>
                    <a:pt x="1432" y="297"/>
                    <a:pt x="1420" y="285"/>
                  </a:cubicBezTo>
                  <a:cubicBezTo>
                    <a:pt x="1417" y="282"/>
                    <a:pt x="1414" y="279"/>
                    <a:pt x="1411" y="277"/>
                  </a:cubicBezTo>
                  <a:cubicBezTo>
                    <a:pt x="1362" y="241"/>
                    <a:pt x="1313" y="206"/>
                    <a:pt x="1261" y="175"/>
                  </a:cubicBezTo>
                  <a:cubicBezTo>
                    <a:pt x="1210" y="145"/>
                    <a:pt x="1157" y="118"/>
                    <a:pt x="1101" y="99"/>
                  </a:cubicBezTo>
                  <a:cubicBezTo>
                    <a:pt x="1060" y="84"/>
                    <a:pt x="1017" y="74"/>
                    <a:pt x="973" y="68"/>
                  </a:cubicBezTo>
                  <a:cubicBezTo>
                    <a:pt x="925" y="60"/>
                    <a:pt x="876" y="58"/>
                    <a:pt x="828" y="61"/>
                  </a:cubicBezTo>
                  <a:cubicBezTo>
                    <a:pt x="724" y="65"/>
                    <a:pt x="625" y="91"/>
                    <a:pt x="532" y="137"/>
                  </a:cubicBezTo>
                  <a:cubicBezTo>
                    <a:pt x="460" y="173"/>
                    <a:pt x="396" y="218"/>
                    <a:pt x="339" y="276"/>
                  </a:cubicBezTo>
                  <a:cubicBezTo>
                    <a:pt x="242" y="375"/>
                    <a:pt x="176" y="493"/>
                    <a:pt x="142" y="629"/>
                  </a:cubicBezTo>
                  <a:cubicBezTo>
                    <a:pt x="130" y="673"/>
                    <a:pt x="124" y="717"/>
                    <a:pt x="120" y="762"/>
                  </a:cubicBezTo>
                  <a:cubicBezTo>
                    <a:pt x="117" y="800"/>
                    <a:pt x="117" y="838"/>
                    <a:pt x="119" y="876"/>
                  </a:cubicBezTo>
                  <a:cubicBezTo>
                    <a:pt x="126" y="972"/>
                    <a:pt x="147" y="1064"/>
                    <a:pt x="186" y="1152"/>
                  </a:cubicBezTo>
                  <a:cubicBezTo>
                    <a:pt x="237" y="1266"/>
                    <a:pt x="314" y="1361"/>
                    <a:pt x="414" y="1437"/>
                  </a:cubicBezTo>
                  <a:cubicBezTo>
                    <a:pt x="501" y="1503"/>
                    <a:pt x="599" y="1548"/>
                    <a:pt x="706" y="1572"/>
                  </a:cubicBezTo>
                  <a:cubicBezTo>
                    <a:pt x="737" y="1579"/>
                    <a:pt x="769" y="1584"/>
                    <a:pt x="801" y="1586"/>
                  </a:cubicBezTo>
                  <a:cubicBezTo>
                    <a:pt x="833" y="1589"/>
                    <a:pt x="865" y="1591"/>
                    <a:pt x="897" y="1590"/>
                  </a:cubicBezTo>
                  <a:cubicBezTo>
                    <a:pt x="959" y="1588"/>
                    <a:pt x="1019" y="1579"/>
                    <a:pt x="1078" y="1560"/>
                  </a:cubicBezTo>
                  <a:cubicBezTo>
                    <a:pt x="1080" y="1560"/>
                    <a:pt x="1081" y="1559"/>
                    <a:pt x="1083" y="1557"/>
                  </a:cubicBezTo>
                  <a:cubicBezTo>
                    <a:pt x="1081" y="1557"/>
                    <a:pt x="1079" y="1558"/>
                    <a:pt x="1078" y="1558"/>
                  </a:cubicBezTo>
                  <a:cubicBezTo>
                    <a:pt x="1040" y="1565"/>
                    <a:pt x="1003" y="1571"/>
                    <a:pt x="966" y="1574"/>
                  </a:cubicBezTo>
                  <a:cubicBezTo>
                    <a:pt x="921" y="1578"/>
                    <a:pt x="876" y="1579"/>
                    <a:pt x="831" y="1576"/>
                  </a:cubicBezTo>
                  <a:cubicBezTo>
                    <a:pt x="763" y="1571"/>
                    <a:pt x="696" y="1557"/>
                    <a:pt x="633" y="1531"/>
                  </a:cubicBezTo>
                  <a:cubicBezTo>
                    <a:pt x="630" y="1530"/>
                    <a:pt x="628" y="1529"/>
                    <a:pt x="626" y="1528"/>
                  </a:cubicBezTo>
                  <a:cubicBezTo>
                    <a:pt x="627" y="1523"/>
                    <a:pt x="627" y="1523"/>
                    <a:pt x="631" y="1525"/>
                  </a:cubicBezTo>
                  <a:cubicBezTo>
                    <a:pt x="645" y="1529"/>
                    <a:pt x="659" y="1535"/>
                    <a:pt x="674" y="1539"/>
                  </a:cubicBezTo>
                  <a:cubicBezTo>
                    <a:pt x="714" y="1552"/>
                    <a:pt x="756" y="1560"/>
                    <a:pt x="798" y="1565"/>
                  </a:cubicBezTo>
                  <a:cubicBezTo>
                    <a:pt x="833" y="1569"/>
                    <a:pt x="867" y="1571"/>
                    <a:pt x="902" y="1570"/>
                  </a:cubicBezTo>
                  <a:cubicBezTo>
                    <a:pt x="1006" y="1566"/>
                    <a:pt x="1105" y="1541"/>
                    <a:pt x="1199" y="1493"/>
                  </a:cubicBezTo>
                  <a:cubicBezTo>
                    <a:pt x="1200" y="1492"/>
                    <a:pt x="1202" y="1492"/>
                    <a:pt x="1205" y="1490"/>
                  </a:cubicBezTo>
                  <a:cubicBezTo>
                    <a:pt x="1204" y="1492"/>
                    <a:pt x="1203" y="1494"/>
                    <a:pt x="1203" y="1494"/>
                  </a:cubicBezTo>
                  <a:cubicBezTo>
                    <a:pt x="1199" y="1498"/>
                    <a:pt x="1196" y="1501"/>
                    <a:pt x="1192" y="1503"/>
                  </a:cubicBezTo>
                  <a:cubicBezTo>
                    <a:pt x="1187" y="1507"/>
                    <a:pt x="1181" y="1510"/>
                    <a:pt x="1176" y="1513"/>
                  </a:cubicBezTo>
                  <a:cubicBezTo>
                    <a:pt x="1168" y="1517"/>
                    <a:pt x="1160" y="1522"/>
                    <a:pt x="1152" y="1526"/>
                  </a:cubicBezTo>
                  <a:cubicBezTo>
                    <a:pt x="1151" y="1527"/>
                    <a:pt x="1149" y="1529"/>
                    <a:pt x="1148" y="1531"/>
                  </a:cubicBezTo>
                  <a:cubicBezTo>
                    <a:pt x="1150" y="1531"/>
                    <a:pt x="1152" y="1530"/>
                    <a:pt x="1154" y="1529"/>
                  </a:cubicBezTo>
                  <a:cubicBezTo>
                    <a:pt x="1206" y="1509"/>
                    <a:pt x="1253" y="1480"/>
                    <a:pt x="1296" y="1446"/>
                  </a:cubicBezTo>
                  <a:cubicBezTo>
                    <a:pt x="1334" y="1416"/>
                    <a:pt x="1368" y="1383"/>
                    <a:pt x="1399" y="1347"/>
                  </a:cubicBezTo>
                  <a:cubicBezTo>
                    <a:pt x="1409" y="1337"/>
                    <a:pt x="1418" y="1326"/>
                    <a:pt x="1427" y="1315"/>
                  </a:cubicBezTo>
                  <a:cubicBezTo>
                    <a:pt x="1428" y="1314"/>
                    <a:pt x="1430" y="1312"/>
                    <a:pt x="1432" y="1310"/>
                  </a:cubicBezTo>
                  <a:cubicBezTo>
                    <a:pt x="1430" y="1309"/>
                    <a:pt x="1429" y="1308"/>
                    <a:pt x="1428" y="1306"/>
                  </a:cubicBezTo>
                  <a:cubicBezTo>
                    <a:pt x="1424" y="1310"/>
                    <a:pt x="1420" y="1314"/>
                    <a:pt x="1417" y="1318"/>
                  </a:cubicBezTo>
                  <a:cubicBezTo>
                    <a:pt x="1390" y="1345"/>
                    <a:pt x="1363" y="1369"/>
                    <a:pt x="1334" y="1393"/>
                  </a:cubicBezTo>
                  <a:cubicBezTo>
                    <a:pt x="1322" y="1402"/>
                    <a:pt x="1311" y="1411"/>
                    <a:pt x="1298" y="1417"/>
                  </a:cubicBezTo>
                  <a:cubicBezTo>
                    <a:pt x="1292" y="1419"/>
                    <a:pt x="1287" y="1421"/>
                    <a:pt x="1281" y="1423"/>
                  </a:cubicBezTo>
                  <a:cubicBezTo>
                    <a:pt x="1281" y="1423"/>
                    <a:pt x="1281" y="1422"/>
                    <a:pt x="1281" y="1422"/>
                  </a:cubicBezTo>
                  <a:cubicBezTo>
                    <a:pt x="1282" y="1421"/>
                    <a:pt x="1283" y="1420"/>
                    <a:pt x="1284" y="1419"/>
                  </a:cubicBezTo>
                  <a:cubicBezTo>
                    <a:pt x="1299" y="1408"/>
                    <a:pt x="1314" y="1397"/>
                    <a:pt x="1328" y="1385"/>
                  </a:cubicBezTo>
                  <a:cubicBezTo>
                    <a:pt x="1337" y="1379"/>
                    <a:pt x="1343" y="1370"/>
                    <a:pt x="1350" y="1361"/>
                  </a:cubicBezTo>
                  <a:cubicBezTo>
                    <a:pt x="1355" y="1354"/>
                    <a:pt x="1362" y="1347"/>
                    <a:pt x="1369" y="1340"/>
                  </a:cubicBezTo>
                  <a:cubicBezTo>
                    <a:pt x="1383" y="1326"/>
                    <a:pt x="1397" y="1312"/>
                    <a:pt x="1411" y="1298"/>
                  </a:cubicBezTo>
                  <a:cubicBezTo>
                    <a:pt x="1416" y="1293"/>
                    <a:pt x="1420" y="1288"/>
                    <a:pt x="1424" y="1283"/>
                  </a:cubicBezTo>
                  <a:cubicBezTo>
                    <a:pt x="1430" y="1275"/>
                    <a:pt x="1434" y="1266"/>
                    <a:pt x="1435" y="1256"/>
                  </a:cubicBezTo>
                  <a:cubicBezTo>
                    <a:pt x="1435" y="1251"/>
                    <a:pt x="1438" y="1247"/>
                    <a:pt x="1441" y="1243"/>
                  </a:cubicBezTo>
                  <a:cubicBezTo>
                    <a:pt x="1457" y="1222"/>
                    <a:pt x="1472" y="1200"/>
                    <a:pt x="1485" y="1177"/>
                  </a:cubicBezTo>
                  <a:cubicBezTo>
                    <a:pt x="1494" y="1162"/>
                    <a:pt x="1502" y="1147"/>
                    <a:pt x="1510" y="1131"/>
                  </a:cubicBezTo>
                  <a:cubicBezTo>
                    <a:pt x="1511" y="1130"/>
                    <a:pt x="1512" y="1128"/>
                    <a:pt x="1513" y="1126"/>
                  </a:cubicBezTo>
                  <a:cubicBezTo>
                    <a:pt x="1515" y="1127"/>
                    <a:pt x="1516" y="1128"/>
                    <a:pt x="1518" y="1129"/>
                  </a:cubicBezTo>
                  <a:cubicBezTo>
                    <a:pt x="1509" y="1150"/>
                    <a:pt x="1498" y="1170"/>
                    <a:pt x="1486" y="1189"/>
                  </a:cubicBezTo>
                  <a:cubicBezTo>
                    <a:pt x="1475" y="1208"/>
                    <a:pt x="1462" y="1227"/>
                    <a:pt x="1450" y="1246"/>
                  </a:cubicBezTo>
                  <a:cubicBezTo>
                    <a:pt x="1451" y="1247"/>
                    <a:pt x="1452" y="1248"/>
                    <a:pt x="1453" y="1249"/>
                  </a:cubicBezTo>
                  <a:cubicBezTo>
                    <a:pt x="1455" y="1247"/>
                    <a:pt x="1456" y="1246"/>
                    <a:pt x="1457" y="1244"/>
                  </a:cubicBezTo>
                  <a:cubicBezTo>
                    <a:pt x="1498" y="1189"/>
                    <a:pt x="1530" y="1130"/>
                    <a:pt x="1554" y="1067"/>
                  </a:cubicBezTo>
                  <a:cubicBezTo>
                    <a:pt x="1559" y="1054"/>
                    <a:pt x="1564" y="1042"/>
                    <a:pt x="1569" y="1029"/>
                  </a:cubicBezTo>
                  <a:cubicBezTo>
                    <a:pt x="1574" y="1012"/>
                    <a:pt x="1580" y="996"/>
                    <a:pt x="1581" y="978"/>
                  </a:cubicBezTo>
                  <a:cubicBezTo>
                    <a:pt x="1581" y="971"/>
                    <a:pt x="1580" y="964"/>
                    <a:pt x="1581" y="956"/>
                  </a:cubicBezTo>
                  <a:cubicBezTo>
                    <a:pt x="1583" y="943"/>
                    <a:pt x="1585" y="931"/>
                    <a:pt x="1587" y="918"/>
                  </a:cubicBezTo>
                  <a:cubicBezTo>
                    <a:pt x="1589" y="911"/>
                    <a:pt x="1590" y="904"/>
                    <a:pt x="1591" y="896"/>
                  </a:cubicBezTo>
                  <a:cubicBezTo>
                    <a:pt x="1611" y="898"/>
                    <a:pt x="1632" y="900"/>
                    <a:pt x="1652" y="902"/>
                  </a:cubicBezTo>
                  <a:cubicBezTo>
                    <a:pt x="1660" y="879"/>
                    <a:pt x="1664" y="855"/>
                    <a:pt x="1670" y="830"/>
                  </a:cubicBezTo>
                  <a:cubicBezTo>
                    <a:pt x="1679" y="845"/>
                    <a:pt x="1686" y="858"/>
                    <a:pt x="1694" y="873"/>
                  </a:cubicBezTo>
                  <a:cubicBezTo>
                    <a:pt x="1699" y="864"/>
                    <a:pt x="1702" y="857"/>
                    <a:pt x="1707" y="848"/>
                  </a:cubicBezTo>
                  <a:cubicBezTo>
                    <a:pt x="1709" y="851"/>
                    <a:pt x="1711" y="853"/>
                    <a:pt x="1713" y="855"/>
                  </a:cubicBezTo>
                  <a:cubicBezTo>
                    <a:pt x="1720" y="866"/>
                    <a:pt x="1724" y="878"/>
                    <a:pt x="1727" y="891"/>
                  </a:cubicBezTo>
                  <a:cubicBezTo>
                    <a:pt x="1731" y="913"/>
                    <a:pt x="1730" y="934"/>
                    <a:pt x="1728" y="955"/>
                  </a:cubicBezTo>
                  <a:cubicBezTo>
                    <a:pt x="1722" y="1002"/>
                    <a:pt x="1708" y="1047"/>
                    <a:pt x="1694" y="1092"/>
                  </a:cubicBezTo>
                  <a:cubicBezTo>
                    <a:pt x="1679" y="1138"/>
                    <a:pt x="1660" y="1182"/>
                    <a:pt x="1639" y="1226"/>
                  </a:cubicBezTo>
                  <a:cubicBezTo>
                    <a:pt x="1628" y="1250"/>
                    <a:pt x="1617" y="1274"/>
                    <a:pt x="1607" y="1298"/>
                  </a:cubicBezTo>
                  <a:cubicBezTo>
                    <a:pt x="1599" y="1315"/>
                    <a:pt x="1589" y="1332"/>
                    <a:pt x="1578" y="1347"/>
                  </a:cubicBezTo>
                  <a:cubicBezTo>
                    <a:pt x="1517" y="1428"/>
                    <a:pt x="1449" y="1502"/>
                    <a:pt x="1366" y="1562"/>
                  </a:cubicBezTo>
                  <a:cubicBezTo>
                    <a:pt x="1276" y="1627"/>
                    <a:pt x="1177" y="1674"/>
                    <a:pt x="1070" y="1701"/>
                  </a:cubicBezTo>
                  <a:cubicBezTo>
                    <a:pt x="1028" y="1712"/>
                    <a:pt x="985" y="1722"/>
                    <a:pt x="943" y="1729"/>
                  </a:cubicBezTo>
                  <a:cubicBezTo>
                    <a:pt x="915" y="1733"/>
                    <a:pt x="887" y="1737"/>
                    <a:pt x="858" y="1736"/>
                  </a:cubicBezTo>
                  <a:cubicBezTo>
                    <a:pt x="841" y="1736"/>
                    <a:pt x="824" y="1734"/>
                    <a:pt x="807" y="1728"/>
                  </a:cubicBezTo>
                  <a:cubicBezTo>
                    <a:pt x="805" y="1727"/>
                    <a:pt x="803" y="1726"/>
                    <a:pt x="801" y="1726"/>
                  </a:cubicBezTo>
                  <a:close/>
                  <a:moveTo>
                    <a:pt x="376" y="1431"/>
                  </a:moveTo>
                  <a:cubicBezTo>
                    <a:pt x="389" y="1446"/>
                    <a:pt x="442" y="1489"/>
                    <a:pt x="449" y="1490"/>
                  </a:cubicBezTo>
                  <a:cubicBezTo>
                    <a:pt x="427" y="1466"/>
                    <a:pt x="401" y="1449"/>
                    <a:pt x="376" y="1431"/>
                  </a:cubicBezTo>
                  <a:close/>
                  <a:moveTo>
                    <a:pt x="985" y="31"/>
                  </a:moveTo>
                  <a:cubicBezTo>
                    <a:pt x="979" y="30"/>
                    <a:pt x="973" y="28"/>
                    <a:pt x="967" y="27"/>
                  </a:cubicBezTo>
                  <a:cubicBezTo>
                    <a:pt x="954" y="25"/>
                    <a:pt x="942" y="24"/>
                    <a:pt x="929" y="22"/>
                  </a:cubicBezTo>
                  <a:cubicBezTo>
                    <a:pt x="926" y="21"/>
                    <a:pt x="924" y="22"/>
                    <a:pt x="923" y="26"/>
                  </a:cubicBezTo>
                  <a:cubicBezTo>
                    <a:pt x="943" y="29"/>
                    <a:pt x="963" y="33"/>
                    <a:pt x="983" y="36"/>
                  </a:cubicBezTo>
                  <a:cubicBezTo>
                    <a:pt x="984" y="35"/>
                    <a:pt x="984" y="33"/>
                    <a:pt x="985" y="31"/>
                  </a:cubicBezTo>
                  <a:close/>
                  <a:moveTo>
                    <a:pt x="1067" y="52"/>
                  </a:moveTo>
                  <a:cubicBezTo>
                    <a:pt x="1067" y="53"/>
                    <a:pt x="1067" y="53"/>
                    <a:pt x="1066" y="54"/>
                  </a:cubicBezTo>
                  <a:cubicBezTo>
                    <a:pt x="1076" y="56"/>
                    <a:pt x="1085" y="59"/>
                    <a:pt x="1094" y="62"/>
                  </a:cubicBezTo>
                  <a:cubicBezTo>
                    <a:pt x="1134" y="75"/>
                    <a:pt x="1172" y="91"/>
                    <a:pt x="1209" y="109"/>
                  </a:cubicBezTo>
                  <a:cubicBezTo>
                    <a:pt x="1209" y="109"/>
                    <a:pt x="1209" y="109"/>
                    <a:pt x="1210" y="109"/>
                  </a:cubicBezTo>
                  <a:cubicBezTo>
                    <a:pt x="1210" y="109"/>
                    <a:pt x="1210" y="108"/>
                    <a:pt x="1210" y="108"/>
                  </a:cubicBezTo>
                  <a:cubicBezTo>
                    <a:pt x="1164" y="84"/>
                    <a:pt x="1117" y="66"/>
                    <a:pt x="1067" y="52"/>
                  </a:cubicBezTo>
                  <a:close/>
                  <a:moveTo>
                    <a:pt x="1022" y="1624"/>
                  </a:moveTo>
                  <a:cubicBezTo>
                    <a:pt x="1002" y="1622"/>
                    <a:pt x="983" y="1624"/>
                    <a:pt x="965" y="1634"/>
                  </a:cubicBezTo>
                  <a:cubicBezTo>
                    <a:pt x="985" y="1632"/>
                    <a:pt x="1004" y="1629"/>
                    <a:pt x="1022" y="1624"/>
                  </a:cubicBezTo>
                  <a:close/>
                  <a:moveTo>
                    <a:pt x="212" y="371"/>
                  </a:moveTo>
                  <a:cubicBezTo>
                    <a:pt x="198" y="381"/>
                    <a:pt x="191" y="396"/>
                    <a:pt x="186" y="411"/>
                  </a:cubicBezTo>
                  <a:cubicBezTo>
                    <a:pt x="197" y="400"/>
                    <a:pt x="206" y="386"/>
                    <a:pt x="212" y="371"/>
                  </a:cubicBezTo>
                  <a:close/>
                  <a:moveTo>
                    <a:pt x="100" y="1043"/>
                  </a:moveTo>
                  <a:cubicBezTo>
                    <a:pt x="102" y="1037"/>
                    <a:pt x="104" y="1030"/>
                    <a:pt x="106" y="1024"/>
                  </a:cubicBezTo>
                  <a:cubicBezTo>
                    <a:pt x="106" y="1023"/>
                    <a:pt x="107" y="1022"/>
                    <a:pt x="106" y="1021"/>
                  </a:cubicBezTo>
                  <a:cubicBezTo>
                    <a:pt x="103" y="1016"/>
                    <a:pt x="101" y="1011"/>
                    <a:pt x="95" y="1006"/>
                  </a:cubicBezTo>
                  <a:cubicBezTo>
                    <a:pt x="97" y="1019"/>
                    <a:pt x="97" y="1032"/>
                    <a:pt x="100" y="1043"/>
                  </a:cubicBezTo>
                  <a:close/>
                  <a:moveTo>
                    <a:pt x="70" y="690"/>
                  </a:moveTo>
                  <a:cubicBezTo>
                    <a:pt x="69" y="690"/>
                    <a:pt x="69" y="690"/>
                    <a:pt x="68" y="689"/>
                  </a:cubicBezTo>
                  <a:cubicBezTo>
                    <a:pt x="67" y="691"/>
                    <a:pt x="66" y="692"/>
                    <a:pt x="66" y="693"/>
                  </a:cubicBezTo>
                  <a:cubicBezTo>
                    <a:pt x="64" y="699"/>
                    <a:pt x="63" y="706"/>
                    <a:pt x="61" y="712"/>
                  </a:cubicBezTo>
                  <a:cubicBezTo>
                    <a:pt x="60" y="715"/>
                    <a:pt x="62" y="717"/>
                    <a:pt x="65" y="718"/>
                  </a:cubicBezTo>
                  <a:cubicBezTo>
                    <a:pt x="70" y="709"/>
                    <a:pt x="70" y="700"/>
                    <a:pt x="70" y="690"/>
                  </a:cubicBezTo>
                  <a:close/>
                </a:path>
              </a:pathLst>
            </a:custGeom>
            <a:solidFill>
              <a:srgbClr val="D33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pic>
        <p:nvPicPr>
          <p:cNvPr id="15" name="图片 14" descr="5d3d02cf4c3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23670" y="50800"/>
            <a:ext cx="7590790" cy="5367655"/>
          </a:xfrm>
          <a:prstGeom prst="rect">
            <a:avLst/>
          </a:prstGeom>
        </p:spPr>
      </p:pic>
      <p:pic>
        <p:nvPicPr>
          <p:cNvPr id="45" name="图片 44" descr="房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670" y="1428115"/>
            <a:ext cx="3505200" cy="14986635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5086985" y="2523490"/>
            <a:ext cx="1933575" cy="3562985"/>
            <a:chOff x="8011" y="3018"/>
            <a:chExt cx="3045" cy="5611"/>
          </a:xfrm>
        </p:grpSpPr>
        <p:sp>
          <p:nvSpPr>
            <p:cNvPr id="47" name="文本框 46"/>
            <p:cNvSpPr txBox="1"/>
            <p:nvPr/>
          </p:nvSpPr>
          <p:spPr>
            <a:xfrm>
              <a:off x="8577" y="3018"/>
              <a:ext cx="2146" cy="2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600" dirty="0">
                  <a:solidFill>
                    <a:srgbClr val="6C0A1E"/>
                  </a:solidFill>
                  <a:latin typeface="方正书宋简体" panose="03000509000000000000" pitchFamily="65" charset="-122"/>
                  <a:ea typeface="字魂50号-白鸽天行体" panose="00000500000000000000" charset="-122"/>
                </a:rPr>
                <a:t>돈</a:t>
              </a:r>
              <a:endParaRPr lang="zh-CN" altLang="en-US" sz="9600" dirty="0">
                <a:solidFill>
                  <a:srgbClr val="6C0A1E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8011" y="5286"/>
              <a:ext cx="1457" cy="1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600">
                  <a:solidFill>
                    <a:srgbClr val="6C0A1E"/>
                  </a:solidFill>
                  <a:latin typeface="方正书宋简体" panose="03000509000000000000" pitchFamily="65" charset="-122"/>
                  <a:ea typeface="字魂50号-白鸽天行体" panose="00000500000000000000" charset="-122"/>
                </a:rPr>
                <a:t>황</a:t>
              </a:r>
              <a:endParaRPr lang="zh-CN" altLang="en-US" sz="6600">
                <a:solidFill>
                  <a:srgbClr val="6C0A1E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9599" y="4947"/>
              <a:ext cx="1457" cy="2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600" dirty="0">
                  <a:solidFill>
                    <a:srgbClr val="6C0A1E"/>
                  </a:solidFill>
                  <a:latin typeface="方正书宋简体" panose="03000509000000000000" pitchFamily="65" charset="-122"/>
                  <a:ea typeface="字魂50号-白鸽天行体" panose="00000500000000000000" charset="-122"/>
                </a:rPr>
                <a:t>왕</a:t>
              </a:r>
              <a:endParaRPr lang="zh-CN" altLang="en-US" sz="9600" dirty="0">
                <a:solidFill>
                  <a:srgbClr val="6C0A1E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029" y="6739"/>
              <a:ext cx="1457" cy="1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200">
                  <a:solidFill>
                    <a:srgbClr val="6C0A1E"/>
                  </a:solidFill>
                  <a:latin typeface="方正书宋简体" panose="03000509000000000000" pitchFamily="65" charset="-122"/>
                  <a:ea typeface="字魂50号-白鸽天行体" panose="00000500000000000000" charset="-122"/>
                </a:rPr>
                <a:t>국</a:t>
              </a:r>
              <a:endParaRPr lang="zh-CN" altLang="en-US" sz="7200">
                <a:solidFill>
                  <a:srgbClr val="6C0A1E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165215" y="5219700"/>
            <a:ext cx="833755" cy="2150110"/>
            <a:chOff x="10048" y="7264"/>
            <a:chExt cx="1313" cy="3386"/>
          </a:xfrm>
        </p:grpSpPr>
        <p:sp>
          <p:nvSpPr>
            <p:cNvPr id="52" name="文本框 51"/>
            <p:cNvSpPr txBox="1"/>
            <p:nvPr/>
          </p:nvSpPr>
          <p:spPr>
            <a:xfrm>
              <a:off x="10634" y="7264"/>
              <a:ext cx="727" cy="338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>
                  <a:solidFill>
                    <a:srgbClr val="6C0A1E"/>
                  </a:solidFill>
                  <a:latin typeface="思源黑体 CN Normal" panose="020B0400000000000000" pitchFamily="34" charset="-122"/>
                  <a:ea typeface="方正大标宋_GBK" panose="03000509000000000000" charset="-122"/>
                </a:rPr>
                <a:t>돈황파 </a:t>
              </a:r>
              <a:endParaRPr lang="zh-CN" altLang="en-US">
                <a:solidFill>
                  <a:srgbClr val="6C0A1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0048" y="7491"/>
              <a:ext cx="727" cy="29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>
                  <a:solidFill>
                    <a:srgbClr val="6C0A1E"/>
                  </a:solidFill>
                  <a:latin typeface="思源黑体 CN Normal" panose="020B0400000000000000" pitchFamily="34" charset="-122"/>
                  <a:ea typeface="方正大标宋_GBK" panose="03000509000000000000" charset="-122"/>
                </a:rPr>
                <a:t>일생이 독</a:t>
              </a:r>
              <a:r>
                <a:rPr lang="en-US" altLang="ko-KR">
                  <a:solidFill>
                    <a:srgbClr val="6C0A1E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.</a:t>
              </a:r>
              <a:endParaRPr lang="zh-CN" altLang="en-US">
                <a:solidFill>
                  <a:srgbClr val="6C0A1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5033010" y="2955925"/>
            <a:ext cx="369570" cy="10312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200">
                <a:solidFill>
                  <a:srgbClr val="6C0A1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CLICKHER</a:t>
            </a:r>
          </a:p>
        </p:txBody>
      </p:sp>
      <p:pic>
        <p:nvPicPr>
          <p:cNvPr id="55" name="图片 54" descr="图层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920" y="3434715"/>
            <a:ext cx="294640" cy="274955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297325" y="26733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64" grpId="0"/>
      <p:bldP spid="64" grpId="1"/>
      <p:bldP spid="39" grpId="0"/>
      <p:bldP spid="3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-635" y="6139815"/>
            <a:ext cx="12227560" cy="765175"/>
          </a:xfrm>
          <a:prstGeom prst="rect">
            <a:avLst/>
          </a:prstGeom>
          <a:solidFill>
            <a:srgbClr val="032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585" y="2312615"/>
            <a:ext cx="1343750" cy="140856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55318" y="4408914"/>
            <a:ext cx="738664" cy="1219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11099597" y="206994"/>
            <a:ext cx="800219" cy="3124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0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【</a:t>
            </a:r>
            <a:r>
              <a:rPr lang="ko-KR" altLang="en-US" sz="40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제목 추가</a:t>
            </a:r>
            <a:r>
              <a:rPr lang="en-US" altLang="zh-CN" sz="40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】</a:t>
            </a:r>
            <a:endParaRPr lang="zh-CN" altLang="en-US" sz="400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6244" y="778470"/>
            <a:ext cx="9039225" cy="3590370"/>
          </a:xfrm>
          <a:prstGeom prst="rect">
            <a:avLst/>
          </a:prstGeom>
          <a:solidFill>
            <a:srgbClr val="6C0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20748" y="4742655"/>
            <a:ext cx="4229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A68870"/>
                </a:solidFill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제목 텍스트 추가</a:t>
            </a:r>
            <a:endParaRPr lang="zh-CN" altLang="en-US" dirty="0">
              <a:solidFill>
                <a:srgbClr val="A68870"/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20748" y="5110222"/>
            <a:ext cx="4229100" cy="88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spc="3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바람부는 날은 꽃가지를 곤란하게하고</a:t>
            </a:r>
            <a:r>
              <a:rPr lang="en-US" altLang="ko-KR" sz="1400" spc="3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 sz="1400" spc="3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맑은 벌은 혼자 틈탄다</a:t>
            </a:r>
            <a:r>
              <a:rPr lang="en-US" altLang="ko-KR" sz="1400" spc="3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.</a:t>
            </a:r>
            <a:endParaRPr lang="zh-CN" altLang="en-US" sz="1400" spc="30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842125" y="506095"/>
            <a:ext cx="2830022" cy="4373073"/>
            <a:chOff x="9638" y="196"/>
            <a:chExt cx="6119" cy="9455"/>
          </a:xfrm>
        </p:grpSpPr>
        <p:pic>
          <p:nvPicPr>
            <p:cNvPr id="7" name="图片 6" descr="房子"/>
            <p:cNvPicPr>
              <a:picLocks noChangeAspect="1"/>
            </p:cNvPicPr>
            <p:nvPr/>
          </p:nvPicPr>
          <p:blipFill>
            <a:blip r:embed="rId3"/>
            <a:srcRect b="63860"/>
            <a:stretch>
              <a:fillRect/>
            </a:stretch>
          </p:blipFill>
          <p:spPr>
            <a:xfrm>
              <a:off x="9638" y="196"/>
              <a:ext cx="6119" cy="945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0" y="1986"/>
              <a:ext cx="2892" cy="5138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683" y="3964"/>
              <a:ext cx="1730" cy="522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4000">
                  <a:solidFill>
                    <a:srgbClr val="6C0A1E"/>
                  </a:solidFill>
                  <a:latin typeface="方正书宋简体" panose="03000509000000000000" pitchFamily="65" charset="-122"/>
                  <a:ea typeface="字魂50号-白鸽天行体" panose="00000500000000000000" charset="-122"/>
                  <a:cs typeface="字魂50号-白鸽天行体" panose="00000500000000000000" charset="-122"/>
                </a:rPr>
                <a:t>제목 추가</a:t>
              </a:r>
              <a:endParaRPr lang="zh-CN" altLang="en-US" sz="4000" dirty="0">
                <a:solidFill>
                  <a:srgbClr val="6C0A1E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  <a:cs typeface="字魂50号-白鸽天行体" panose="00000500000000000000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067435" y="1530350"/>
            <a:ext cx="5186045" cy="2324100"/>
            <a:chOff x="931" y="2183"/>
            <a:chExt cx="8167" cy="3660"/>
          </a:xfrm>
        </p:grpSpPr>
        <p:grpSp>
          <p:nvGrpSpPr>
            <p:cNvPr id="11" name="组合 10"/>
            <p:cNvGrpSpPr/>
            <p:nvPr/>
          </p:nvGrpSpPr>
          <p:grpSpPr>
            <a:xfrm>
              <a:off x="5071" y="2183"/>
              <a:ext cx="4027" cy="3660"/>
              <a:chOff x="3365" y="2133"/>
              <a:chExt cx="4027" cy="3660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6665" y="2133"/>
                <a:ext cx="727" cy="366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ko-KR" altLang="en-US" spc="300">
                    <a:solidFill>
                      <a:schemeClr val="bg1"/>
                    </a:solidFill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바람부는 날은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5796" y="2133"/>
                <a:ext cx="727" cy="366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ko-KR" altLang="en-US" spc="300">
                    <a:solidFill>
                      <a:schemeClr val="bg1"/>
                    </a:solidFill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꽃가지를 곤란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4928" y="2133"/>
                <a:ext cx="727" cy="366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ko-KR" altLang="en-US" spc="300">
                    <a:solidFill>
                      <a:schemeClr val="bg1"/>
                    </a:solidFill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하게하고</a:t>
                </a:r>
                <a:r>
                  <a:rPr lang="en-US" altLang="ko-KR" spc="300">
                    <a:solidFill>
                      <a:schemeClr val="bg1"/>
                    </a:solidFill>
                    <a:latin typeface="方正书宋简体" panose="03000509000000000000" pitchFamily="65" charset="-122"/>
                    <a:ea typeface="方正书宋简体" panose="03000509000000000000" pitchFamily="65" charset="-122"/>
                  </a:rPr>
                  <a:t>, </a:t>
                </a:r>
                <a:r>
                  <a:rPr lang="ko-KR" altLang="en-US" spc="300">
                    <a:solidFill>
                      <a:schemeClr val="bg1"/>
                    </a:solidFill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맑은 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4130" y="2133"/>
                <a:ext cx="727" cy="366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ko-KR" altLang="en-US" spc="300">
                    <a:solidFill>
                      <a:schemeClr val="bg1"/>
                    </a:solidFill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벌은 혼자 틈탄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3365" y="2133"/>
                <a:ext cx="727" cy="366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ko-KR" altLang="en-US" spc="300">
                    <a:solidFill>
                      <a:schemeClr val="bg1"/>
                    </a:solidFill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다</a:t>
                </a:r>
                <a:r>
                  <a:rPr lang="en-US" altLang="ko-KR" spc="300">
                    <a:solidFill>
                      <a:schemeClr val="bg1"/>
                    </a:solidFill>
                    <a:latin typeface="方正书宋简体" panose="03000509000000000000" pitchFamily="65" charset="-122"/>
                    <a:ea typeface="方正书宋简体" panose="03000509000000000000" pitchFamily="65" charset="-122"/>
                  </a:rPr>
                  <a:t>.</a:t>
                </a:r>
                <a:r>
                  <a:rPr lang="ko-KR" altLang="en-US" spc="300">
                    <a:solidFill>
                      <a:schemeClr val="bg1"/>
                    </a:solidFill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늦으면 붉고 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6605" y="2133"/>
                <a:ext cx="0" cy="336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5796" y="2133"/>
                <a:ext cx="0" cy="336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4928" y="2133"/>
                <a:ext cx="0" cy="336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接连接符 3"/>
              <p:cNvCxnSpPr/>
              <p:nvPr/>
            </p:nvCxnSpPr>
            <p:spPr>
              <a:xfrm>
                <a:off x="4130" y="2133"/>
                <a:ext cx="0" cy="336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>
              <a:off x="931" y="2183"/>
              <a:ext cx="4027" cy="3660"/>
              <a:chOff x="3365" y="2133"/>
              <a:chExt cx="4027" cy="3660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6665" y="2133"/>
                <a:ext cx="727" cy="366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ko-KR" altLang="en-US" spc="300">
                    <a:solidFill>
                      <a:schemeClr val="bg1"/>
                    </a:solidFill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옅은 향기가 사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5796" y="2133"/>
                <a:ext cx="727" cy="366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ko-KR" altLang="en-US" spc="300">
                    <a:solidFill>
                      <a:schemeClr val="bg1"/>
                    </a:solidFill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지네</a:t>
                </a:r>
                <a:r>
                  <a:rPr lang="en-US" altLang="ko-KR" spc="300">
                    <a:solidFill>
                      <a:schemeClr val="bg1"/>
                    </a:solidFill>
                    <a:latin typeface="方正书宋简体" panose="03000509000000000000" pitchFamily="65" charset="-122"/>
                    <a:ea typeface="方正书宋简体" panose="03000509000000000000" pitchFamily="65" charset="-122"/>
                  </a:rPr>
                  <a:t>.</a:t>
                </a:r>
                <a:r>
                  <a:rPr lang="ko-KR" altLang="en-US" spc="300">
                    <a:solidFill>
                      <a:schemeClr val="bg1"/>
                    </a:solidFill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허리의 잔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4928" y="2133"/>
                <a:ext cx="727" cy="366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ko-KR" altLang="en-US" spc="300">
                    <a:solidFill>
                      <a:schemeClr val="bg1"/>
                    </a:solidFill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정돈하다</a:t>
                </a:r>
                <a:r>
                  <a:rPr lang="en-US" altLang="ko-KR" spc="300">
                    <a:solidFill>
                      <a:schemeClr val="bg1"/>
                    </a:solidFill>
                    <a:latin typeface="方正书宋简体" panose="03000509000000000000" pitchFamily="65" charset="-122"/>
                    <a:ea typeface="方正书宋简体" panose="03000509000000000000" pitchFamily="65" charset="-122"/>
                  </a:rPr>
                  <a:t>.</a:t>
                </a:r>
                <a:r>
                  <a:rPr lang="ko-KR" altLang="en-US" spc="300">
                    <a:solidFill>
                      <a:schemeClr val="bg1"/>
                    </a:solidFill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꿈 속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4130" y="2133"/>
                <a:ext cx="727" cy="366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ko-KR" altLang="en-US" spc="300">
                    <a:solidFill>
                      <a:schemeClr val="bg1"/>
                    </a:solidFill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사람</a:t>
                </a:r>
                <a:r>
                  <a:rPr lang="en-US" altLang="ko-KR" spc="300">
                    <a:solidFill>
                      <a:schemeClr val="bg1"/>
                    </a:solidFill>
                    <a:latin typeface="方正书宋简体" panose="03000509000000000000" pitchFamily="65" charset="-122"/>
                    <a:ea typeface="方正书宋简体" panose="03000509000000000000" pitchFamily="65" charset="-122"/>
                  </a:rPr>
                  <a:t>, </a:t>
                </a:r>
                <a:r>
                  <a:rPr lang="ko-KR" altLang="en-US" spc="300">
                    <a:solidFill>
                      <a:schemeClr val="bg1"/>
                    </a:solidFill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하늘 밖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3365" y="2133"/>
                <a:ext cx="727" cy="366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ko-KR" altLang="en-US" spc="300">
                    <a:solidFill>
                      <a:schemeClr val="bg1"/>
                    </a:solidFill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사람</a:t>
                </a:r>
                <a:r>
                  <a:rPr lang="en-US" altLang="ko-KR" spc="300">
                    <a:solidFill>
                      <a:schemeClr val="bg1"/>
                    </a:solidFill>
                    <a:latin typeface="方正书宋简体" panose="03000509000000000000" pitchFamily="65" charset="-122"/>
                    <a:ea typeface="方正书宋简体" panose="03000509000000000000" pitchFamily="65" charset="-122"/>
                  </a:rPr>
                  <a:t>, </a:t>
                </a:r>
                <a:r>
                  <a:rPr lang="ko-KR" altLang="en-US" spc="300">
                    <a:solidFill>
                      <a:schemeClr val="bg1"/>
                    </a:solidFill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하늘 밖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6605" y="2133"/>
                <a:ext cx="0" cy="336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5796" y="2133"/>
                <a:ext cx="0" cy="336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4928" y="2133"/>
                <a:ext cx="0" cy="336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4130" y="2133"/>
                <a:ext cx="0" cy="336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文本框 38"/>
          <p:cNvSpPr txBox="1"/>
          <p:nvPr/>
        </p:nvSpPr>
        <p:spPr>
          <a:xfrm>
            <a:off x="10155318" y="3984048"/>
            <a:ext cx="738664" cy="1219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10439124" y="1398725"/>
            <a:ext cx="4156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상현의 말</a:t>
            </a:r>
            <a:r>
              <a:rPr lang="en-US" altLang="ko-KR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꿈속의 사람 </a:t>
            </a:r>
            <a:endParaRPr lang="en-US" altLang="zh-CN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85750" y="641921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85750" y="26733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rgbClr val="6C0A1E"/>
                </a:solidFill>
              </a:rPr>
              <a:t>바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람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돈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황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인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상</a:t>
            </a:r>
            <a:endParaRPr lang="zh-CN" altLang="en-US" sz="800">
              <a:solidFill>
                <a:srgbClr val="6C0A1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  <p:bldP spid="45" grpId="1" animBg="1"/>
      <p:bldP spid="5" grpId="0"/>
      <p:bldP spid="5" grpId="1"/>
      <p:bldP spid="26" grpId="0"/>
      <p:bldP spid="26" grpId="1"/>
      <p:bldP spid="2" grpId="0" bldLvl="0" animBg="1"/>
      <p:bldP spid="2" grpId="1" animBg="1"/>
      <p:bldP spid="6" grpId="0"/>
      <p:bldP spid="6" grpId="1"/>
      <p:bldP spid="30" grpId="0"/>
      <p:bldP spid="30" grpId="1"/>
      <p:bldP spid="39" grpId="0"/>
      <p:bldP spid="39" grpId="1"/>
      <p:bldP spid="40" grpId="0"/>
      <p:bldP spid="40" grpId="1"/>
      <p:bldP spid="38" grpId="0"/>
      <p:bldP spid="38" grpId="1"/>
      <p:bldP spid="42" grpId="0"/>
      <p:bldP spid="4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-635" y="6139815"/>
            <a:ext cx="12227560" cy="765175"/>
          </a:xfrm>
          <a:prstGeom prst="rect">
            <a:avLst/>
          </a:prstGeom>
          <a:solidFill>
            <a:srgbClr val="032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585" y="2312615"/>
            <a:ext cx="1343750" cy="140856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1099597" y="206994"/>
            <a:ext cx="800219" cy="3124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0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【</a:t>
            </a:r>
            <a:r>
              <a:rPr lang="ko-KR" altLang="en-US" sz="40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제목 추가</a:t>
            </a:r>
            <a:r>
              <a:rPr lang="en-US" altLang="zh-CN" sz="40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】</a:t>
            </a:r>
            <a:endParaRPr lang="zh-CN" altLang="en-US" sz="400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0575" y="609600"/>
            <a:ext cx="7534275" cy="549592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44654" y="1627932"/>
            <a:ext cx="1477328" cy="29466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3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푸른 살구나무 벌써 쌍을 이뤘고</a:t>
            </a:r>
            <a:r>
              <a:rPr lang="en-US" altLang="ko-KR" sz="1400" spc="3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 sz="1400" spc="3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새로 올라온 벚나무 죽순</a:t>
            </a:r>
            <a:r>
              <a:rPr lang="en-US" altLang="ko-KR" sz="1400" spc="3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.</a:t>
            </a:r>
            <a:r>
              <a:rPr lang="ko-KR" altLang="en-US" sz="1400" spc="3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누구에게 손실을 입히는가</a:t>
            </a:r>
            <a:r>
              <a:rPr lang="en-US" altLang="ko-KR" sz="1400" spc="3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.</a:t>
            </a:r>
            <a:endParaRPr lang="zh-CN" altLang="en-US" sz="1400" spc="300" dirty="0"/>
          </a:p>
        </p:txBody>
      </p:sp>
      <p:sp>
        <p:nvSpPr>
          <p:cNvPr id="13" name="矩形 12"/>
          <p:cNvSpPr/>
          <p:nvPr/>
        </p:nvSpPr>
        <p:spPr>
          <a:xfrm>
            <a:off x="8258175" y="0"/>
            <a:ext cx="1827530" cy="6905625"/>
          </a:xfrm>
          <a:prstGeom prst="rect">
            <a:avLst/>
          </a:prstGeom>
          <a:solidFill>
            <a:srgbClr val="6C0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包图网_19717499敦煌手绘俯飞冲天女神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405" y="-53340"/>
            <a:ext cx="8412480" cy="63093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60582" y="1627932"/>
            <a:ext cx="1477328" cy="28022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3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푸른 살구나무 벌써 쌍을 이뤘고</a:t>
            </a:r>
            <a:r>
              <a:rPr lang="en-US" altLang="ko-KR" sz="1400" spc="3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 sz="1400" spc="3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새로 올라온 벚나무 죽순</a:t>
            </a:r>
            <a:r>
              <a:rPr lang="en-US" altLang="ko-KR" sz="1400" spc="3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.</a:t>
            </a:r>
            <a:r>
              <a:rPr lang="ko-KR" altLang="en-US" sz="1400" spc="3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누구에게 손실을 입히는가</a:t>
            </a:r>
            <a:r>
              <a:rPr lang="en-US" altLang="ko-KR" sz="1400" spc="3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.</a:t>
            </a:r>
            <a:endParaRPr lang="zh-CN" altLang="en-US" sz="1400" spc="300" dirty="0"/>
          </a:p>
        </p:txBody>
      </p:sp>
      <p:sp>
        <p:nvSpPr>
          <p:cNvPr id="15" name="椭圆 14"/>
          <p:cNvSpPr/>
          <p:nvPr/>
        </p:nvSpPr>
        <p:spPr>
          <a:xfrm>
            <a:off x="9128837" y="2065607"/>
            <a:ext cx="135987" cy="1359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pc="600"/>
          </a:p>
        </p:txBody>
      </p:sp>
      <p:sp>
        <p:nvSpPr>
          <p:cNvPr id="17" name="文本框 16"/>
          <p:cNvSpPr txBox="1"/>
          <p:nvPr/>
        </p:nvSpPr>
        <p:spPr>
          <a:xfrm>
            <a:off x="8887060" y="2286200"/>
            <a:ext cx="553998" cy="33631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400" spc="600">
                <a:solidFill>
                  <a:schemeClr val="bg1"/>
                </a:solidFill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제목 추가</a:t>
            </a:r>
            <a:endParaRPr lang="zh-CN" altLang="en-US" sz="2400" spc="600" dirty="0">
              <a:solidFill>
                <a:schemeClr val="bg1"/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124960" y="4140752"/>
            <a:ext cx="135987" cy="1359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pc="600"/>
          </a:p>
        </p:txBody>
      </p:sp>
      <p:sp>
        <p:nvSpPr>
          <p:cNvPr id="20" name="文本框 19"/>
          <p:cNvSpPr txBox="1"/>
          <p:nvPr/>
        </p:nvSpPr>
        <p:spPr>
          <a:xfrm>
            <a:off x="10155318" y="3984048"/>
            <a:ext cx="738664" cy="1219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439124" y="1398725"/>
            <a:ext cx="4156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상현의 말</a:t>
            </a:r>
            <a:r>
              <a:rPr lang="en-US" altLang="ko-KR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꿈속의 사람 </a:t>
            </a:r>
            <a:endParaRPr lang="en-US" altLang="zh-CN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85750" y="641921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5750" y="26733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rgbClr val="6C0A1E"/>
                </a:solidFill>
              </a:rPr>
              <a:t>바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람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돈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황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인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상</a:t>
            </a:r>
            <a:endParaRPr lang="zh-CN" altLang="en-US" sz="800">
              <a:solidFill>
                <a:srgbClr val="6C0A1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  <p:bldP spid="45" grpId="1" animBg="1"/>
      <p:bldP spid="26" grpId="0"/>
      <p:bldP spid="26" grpId="1"/>
      <p:bldP spid="20" grpId="0"/>
      <p:bldP spid="20" grpId="1"/>
      <p:bldP spid="21" grpId="0"/>
      <p:bldP spid="21" grpId="1"/>
      <p:bldP spid="18" grpId="0"/>
      <p:bldP spid="18" grpId="1"/>
      <p:bldP spid="23" grpId="0"/>
      <p:bldP spid="2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3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00774" y="0"/>
            <a:ext cx="5991226" cy="2066925"/>
          </a:xfrm>
          <a:prstGeom prst="rect">
            <a:avLst/>
          </a:prstGeom>
          <a:solidFill>
            <a:srgbClr val="6C0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200774" y="4914900"/>
            <a:ext cx="5991226" cy="1943100"/>
          </a:xfrm>
          <a:prstGeom prst="rect">
            <a:avLst/>
          </a:prstGeom>
          <a:solidFill>
            <a:srgbClr val="6C0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00774" y="2066925"/>
            <a:ext cx="5991226" cy="2847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2066925"/>
            <a:ext cx="6200774" cy="2847975"/>
          </a:xfrm>
          <a:prstGeom prst="rect">
            <a:avLst/>
          </a:prstGeom>
          <a:solidFill>
            <a:srgbClr val="6C0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52450" y="5324475"/>
            <a:ext cx="477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오늘의 꿈 속의 사람</a:t>
            </a:r>
            <a:r>
              <a:rPr lang="en-US" altLang="zh-CN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rPr>
              <a:t>……</a:t>
            </a:r>
            <a:endParaRPr lang="en-US" altLang="zh-CN" dirty="0">
              <a:solidFill>
                <a:schemeClr val="bg1"/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83589" y="2536190"/>
            <a:ext cx="2677656" cy="18719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pc="600">
                <a:latin typeface="方正书宋简体" panose="03000509000000000000" pitchFamily="65" charset="-122"/>
                <a:ea typeface="方正清刻本悦宋简体" panose="02000000000000000000" pitchFamily="2" charset="-122"/>
                <a:sym typeface="+mn-ea"/>
              </a:rPr>
              <a:t>푸른 살구나무 벌써 쌍을 이뤘고</a:t>
            </a:r>
            <a:r>
              <a:rPr lang="en-US" altLang="ko-KR" spc="600">
                <a:latin typeface="方正书宋简体" panose="03000509000000000000" pitchFamily="65" charset="-122"/>
                <a:ea typeface="方正书宋简体" panose="03000509000000000000" pitchFamily="65" charset="-122"/>
                <a:sym typeface="+mn-ea"/>
              </a:rPr>
              <a:t>, </a:t>
            </a:r>
            <a:r>
              <a:rPr lang="ko-KR" altLang="en-US" spc="600">
                <a:latin typeface="方正书宋简体" panose="03000509000000000000" pitchFamily="65" charset="-122"/>
                <a:ea typeface="方正清刻本悦宋简体" panose="02000000000000000000" pitchFamily="2" charset="-122"/>
                <a:sym typeface="+mn-ea"/>
              </a:rPr>
              <a:t>새로 올라온 벚나무 죽순</a:t>
            </a:r>
            <a:r>
              <a:rPr lang="en-US" altLang="ko-KR" spc="600">
                <a:latin typeface="方正书宋简体" panose="03000509000000000000" pitchFamily="65" charset="-122"/>
                <a:ea typeface="方正书宋简体" panose="03000509000000000000" pitchFamily="65" charset="-122"/>
                <a:sym typeface="+mn-ea"/>
              </a:rPr>
              <a:t>.</a:t>
            </a:r>
            <a:r>
              <a:rPr lang="ko-KR" altLang="en-US" spc="600">
                <a:latin typeface="方正书宋简体" panose="03000509000000000000" pitchFamily="65" charset="-122"/>
                <a:ea typeface="方正清刻本悦宋简体" panose="02000000000000000000" pitchFamily="2" charset="-122"/>
                <a:sym typeface="+mn-ea"/>
              </a:rPr>
              <a:t>누구에게 손실을 입히는가</a:t>
            </a:r>
            <a:r>
              <a:rPr lang="en-US" altLang="ko-KR" spc="600">
                <a:latin typeface="方正书宋简体" panose="03000509000000000000" pitchFamily="65" charset="-122"/>
                <a:ea typeface="方正书宋简体" panose="03000509000000000000" pitchFamily="65" charset="-122"/>
                <a:sym typeface="+mn-ea"/>
              </a:rPr>
              <a:t>.</a:t>
            </a:r>
            <a:endParaRPr lang="zh-CN" altLang="en-US" spc="60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55318" y="4408914"/>
            <a:ext cx="738664" cy="1219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585" y="2312615"/>
            <a:ext cx="1343750" cy="140856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099597" y="206994"/>
            <a:ext cx="800219" cy="3124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0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【</a:t>
            </a:r>
            <a:r>
              <a:rPr lang="ko-KR" altLang="en-US" sz="40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제목 추가</a:t>
            </a:r>
            <a:r>
              <a:rPr lang="en-US" altLang="zh-CN" sz="40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】</a:t>
            </a:r>
            <a:endParaRPr lang="zh-CN" altLang="en-US" sz="400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053465" y="1805940"/>
            <a:ext cx="2602230" cy="2602230"/>
            <a:chOff x="6106" y="1229"/>
            <a:chExt cx="4098" cy="4098"/>
          </a:xfrm>
        </p:grpSpPr>
        <p:sp>
          <p:nvSpPr>
            <p:cNvPr id="68" name="椭圆 67"/>
            <p:cNvSpPr/>
            <p:nvPr/>
          </p:nvSpPr>
          <p:spPr>
            <a:xfrm>
              <a:off x="6106" y="1229"/>
              <a:ext cx="4099" cy="4099"/>
            </a:xfrm>
            <a:prstGeom prst="ellipse">
              <a:avLst/>
            </a:prstGeom>
            <a:solidFill>
              <a:srgbClr val="032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9" name="图片 68" descr="包图网_19718276中国风敦煌壁画藻井装饰花纹"/>
            <p:cNvPicPr>
              <a:picLocks noChangeAspect="1"/>
            </p:cNvPicPr>
            <p:nvPr/>
          </p:nvPicPr>
          <p:blipFill>
            <a:blip r:embed="rId3"/>
            <a:srcRect l="24645" t="13537" r="23050" b="13019"/>
            <a:stretch>
              <a:fillRect/>
            </a:stretch>
          </p:blipFill>
          <p:spPr>
            <a:xfrm>
              <a:off x="6172" y="1311"/>
              <a:ext cx="3967" cy="3935"/>
            </a:xfrm>
            <a:prstGeom prst="ellipse">
              <a:avLst/>
            </a:prstGeom>
          </p:spPr>
        </p:pic>
      </p:grpSp>
      <p:pic>
        <p:nvPicPr>
          <p:cNvPr id="12" name="图片 11" descr="包图网_19713026复古敦煌手捧莲花壁画人物元素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58850" y="1948815"/>
            <a:ext cx="4283075" cy="302831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155318" y="3984048"/>
            <a:ext cx="738664" cy="1219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439124" y="1398725"/>
            <a:ext cx="4156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상현의 말</a:t>
            </a:r>
            <a:r>
              <a:rPr lang="en-US" altLang="ko-KR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꿈속의 사람 </a:t>
            </a:r>
            <a:endParaRPr lang="en-US" altLang="zh-CN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5750" y="641921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5750" y="26733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2" grpId="0" bldLvl="0" animBg="1"/>
      <p:bldP spid="2" grpId="1" animBg="1"/>
      <p:bldP spid="6" grpId="0" animBg="1"/>
      <p:bldP spid="6" grpId="1" animBg="1"/>
      <p:bldP spid="9" grpId="0" bldLvl="0" animBg="1"/>
      <p:bldP spid="9" grpId="1" animBg="1"/>
      <p:bldP spid="11" grpId="0"/>
      <p:bldP spid="11" grpId="1"/>
      <p:bldP spid="19" grpId="0"/>
      <p:bldP spid="19" grpId="1"/>
      <p:bldP spid="5" grpId="0"/>
      <p:bldP spid="5" grpId="1"/>
      <p:bldP spid="7" grpId="0"/>
      <p:bldP spid="7" grpId="1"/>
      <p:bldP spid="20" grpId="0"/>
      <p:bldP spid="20" grpId="1"/>
      <p:bldP spid="21" grpId="0"/>
      <p:bldP spid="21" grpId="1"/>
      <p:bldP spid="23" grpId="0"/>
      <p:bldP spid="23" grpId="1"/>
      <p:bldP spid="24" grpId="0"/>
      <p:bldP spid="2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3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3604260" y="22860"/>
            <a:ext cx="4936490" cy="6846570"/>
            <a:chOff x="5676" y="36"/>
            <a:chExt cx="7774" cy="10782"/>
          </a:xfrm>
        </p:grpSpPr>
        <p:sp>
          <p:nvSpPr>
            <p:cNvPr id="6" name="矩形 5"/>
            <p:cNvSpPr/>
            <p:nvPr/>
          </p:nvSpPr>
          <p:spPr>
            <a:xfrm>
              <a:off x="7004" y="36"/>
              <a:ext cx="5192" cy="10782"/>
            </a:xfrm>
            <a:prstGeom prst="rect">
              <a:avLst/>
            </a:prstGeom>
            <a:solidFill>
              <a:srgbClr val="6C0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676" y="1004"/>
              <a:ext cx="7775" cy="7775"/>
              <a:chOff x="5993" y="1125"/>
              <a:chExt cx="7143" cy="7143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6245" y="1331"/>
                <a:ext cx="6711" cy="6711"/>
              </a:xfrm>
              <a:prstGeom prst="ellipse">
                <a:avLst/>
              </a:prstGeom>
              <a:solidFill>
                <a:srgbClr val="EB6928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5993" y="1125"/>
                <a:ext cx="7143" cy="7143"/>
                <a:chOff x="5993" y="1125"/>
                <a:chExt cx="7143" cy="7143"/>
              </a:xfrm>
            </p:grpSpPr>
            <p:sp>
              <p:nvSpPr>
                <p:cNvPr id="7" name="椭圆 6"/>
                <p:cNvSpPr/>
                <p:nvPr/>
              </p:nvSpPr>
              <p:spPr>
                <a:xfrm>
                  <a:off x="5993" y="1125"/>
                  <a:ext cx="7143" cy="7143"/>
                </a:xfrm>
                <a:prstGeom prst="ellipse">
                  <a:avLst/>
                </a:prstGeom>
                <a:solidFill>
                  <a:srgbClr val="6C0A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0" name="图片 9" descr="包图网_19718276中国风敦煌壁画藻井装饰花纹"/>
                <p:cNvPicPr>
                  <a:picLocks noChangeAspect="1"/>
                </p:cNvPicPr>
                <p:nvPr/>
              </p:nvPicPr>
              <p:blipFill>
                <a:blip r:embed="rId2"/>
                <a:srcRect l="24645" t="13537" r="23050" b="13019"/>
                <a:stretch>
                  <a:fillRect/>
                </a:stretch>
              </p:blipFill>
              <p:spPr>
                <a:xfrm>
                  <a:off x="6171" y="1331"/>
                  <a:ext cx="6786" cy="6730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25" name="组合 24"/>
          <p:cNvGrpSpPr/>
          <p:nvPr/>
        </p:nvGrpSpPr>
        <p:grpSpPr>
          <a:xfrm>
            <a:off x="11163210" y="1106625"/>
            <a:ext cx="715153" cy="4000725"/>
            <a:chOff x="7250768" y="912090"/>
            <a:chExt cx="431791" cy="4000725"/>
          </a:xfrm>
        </p:grpSpPr>
        <p:sp>
          <p:nvSpPr>
            <p:cNvPr id="20" name="矩形 19"/>
            <p:cNvSpPr/>
            <p:nvPr/>
          </p:nvSpPr>
          <p:spPr>
            <a:xfrm>
              <a:off x="7250768" y="912090"/>
              <a:ext cx="295599" cy="2853690"/>
            </a:xfrm>
            <a:prstGeom prst="rect">
              <a:avLst/>
            </a:prstGeom>
            <a:solidFill>
              <a:srgbClr val="6C0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257246" y="1802485"/>
              <a:ext cx="362364" cy="3110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둔황인상</a:t>
              </a:r>
              <a:endParaRPr lang="zh-CN" dirty="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313854" y="1190703"/>
              <a:ext cx="3630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</a:rPr>
                <a:t>.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319527" y="2457201"/>
              <a:ext cx="3630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</a:rPr>
                <a:t>.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 rot="5400000">
            <a:off x="-562610" y="3569970"/>
            <a:ext cx="48939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zh-CN" sz="1000">
              <a:solidFill>
                <a:schemeClr val="bg1">
                  <a:lumMod val="75000"/>
                  <a:alpha val="44000"/>
                </a:schemeClr>
              </a:solidFill>
            </a:endParaRPr>
          </a:p>
        </p:txBody>
      </p:sp>
      <p:pic>
        <p:nvPicPr>
          <p:cNvPr id="45" name="图片 44" descr="房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890" y="338455"/>
            <a:ext cx="3885565" cy="166128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041" y="1475164"/>
            <a:ext cx="1836515" cy="326274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161387" y="4196715"/>
            <a:ext cx="18365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>
                <a:solidFill>
                  <a:srgbClr val="6C0A1E">
                    <a:alpha val="37000"/>
                  </a:srgbClr>
                </a:solidFill>
                <a:latin typeface="方正书宋简体" panose="03000509000000000000" pitchFamily="65" charset="-122"/>
                <a:ea typeface="字魂50号-白鸽天行体" panose="00000500000000000000" charset="-122"/>
              </a:rPr>
              <a:t>참관</a:t>
            </a:r>
            <a:endParaRPr lang="zh-CN" altLang="en-US" sz="8000" dirty="0">
              <a:solidFill>
                <a:srgbClr val="6C0A1E">
                  <a:alpha val="37000"/>
                </a:srgbClr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88947" y="3616959"/>
            <a:ext cx="1015663" cy="33580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5400">
                <a:solidFill>
                  <a:srgbClr val="6C0A1E"/>
                </a:solidFill>
                <a:latin typeface="方正书宋简体" panose="03000509000000000000" pitchFamily="65" charset="-122"/>
                <a:ea typeface="字魂50号-白鸽天行体" panose="00000500000000000000" charset="-122"/>
                <a:cs typeface="字魂50号-白鸽天行体" panose="00000500000000000000" charset="-122"/>
              </a:rPr>
              <a:t>제목 추가</a:t>
            </a:r>
            <a:endParaRPr lang="zh-CN" altLang="en-US" sz="5400" dirty="0">
              <a:solidFill>
                <a:srgbClr val="6C0A1E"/>
              </a:solidFill>
              <a:latin typeface="方正书宋简体" panose="03000509000000000000" pitchFamily="65" charset="-122"/>
              <a:ea typeface="方正书宋简体" panose="03000509000000000000" pitchFamily="65" charset="-122"/>
              <a:cs typeface="字魂50号-白鸽天行体" panose="00000500000000000000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425610" y="2974160"/>
            <a:ext cx="715153" cy="4000725"/>
            <a:chOff x="7250768" y="912090"/>
            <a:chExt cx="431791" cy="4000725"/>
          </a:xfrm>
        </p:grpSpPr>
        <p:sp>
          <p:nvSpPr>
            <p:cNvPr id="26" name="矩形 25"/>
            <p:cNvSpPr/>
            <p:nvPr/>
          </p:nvSpPr>
          <p:spPr>
            <a:xfrm>
              <a:off x="7250768" y="912090"/>
              <a:ext cx="295599" cy="2853690"/>
            </a:xfrm>
            <a:prstGeom prst="rect">
              <a:avLst/>
            </a:prstGeom>
            <a:solidFill>
              <a:srgbClr val="6C0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257246" y="1802485"/>
              <a:ext cx="362364" cy="3110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둔황인상</a:t>
              </a:r>
              <a:endParaRPr lang="zh-CN" dirty="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313854" y="1190703"/>
              <a:ext cx="3630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</a:rPr>
                <a:t>.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319527" y="2457201"/>
              <a:ext cx="3630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</a:rPr>
                <a:t>.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9474260" y="1106805"/>
            <a:ext cx="1569660" cy="30962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바람부는 날은 꽃가지를 곤란하게하고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, 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맑은 벌은 혼자 틈탄다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늦으면 붉고 옅은 향기가 사라지네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허리의 잔액을 정돈하다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꿈 속의 사람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, 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하늘 밖의 믿음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endParaRPr lang="zh-CN" altLang="en-US" sz="1000" spc="600" dirty="0">
              <a:solidFill>
                <a:schemeClr val="bg1"/>
              </a:solidFill>
              <a:latin typeface="Georgia Pro Cond Light" panose="02040306050405020303" pitchFamily="18" charset="0"/>
              <a:ea typeface="思源黑体 ExtraLight" panose="020B0200000000000000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49912" y="2974340"/>
            <a:ext cx="1569660" cy="30962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바람부는 날은 꽃가지를 곤란하게하고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, 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맑은 벌은 혼자 틈탄다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늦으면 붉고 옅은 향기가 사라지네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허리의 잔액을 정돈하다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꿈 속의 사람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, 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하늘 밖의 믿음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endParaRPr lang="zh-CN" altLang="en-US" sz="1000" spc="600" dirty="0">
              <a:solidFill>
                <a:schemeClr val="bg1"/>
              </a:solidFill>
              <a:latin typeface="Georgia Pro Cond Light" panose="02040306050405020303" pitchFamily="18" charset="0"/>
              <a:ea typeface="思源黑体 ExtraLight" panose="020B0200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923567" y="2651933"/>
            <a:ext cx="600164" cy="46562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상현의 말</a:t>
            </a:r>
            <a:r>
              <a:rPr lang="en-US" altLang="ko-KR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꿈속의 사람 </a:t>
            </a:r>
            <a:r>
              <a:rPr lang="en-US" altLang="ko-KR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……</a:t>
            </a:r>
            <a:endParaRPr lang="zh-CN" altLang="en-US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85750" y="641921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85750" y="26733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30" grpId="0"/>
      <p:bldP spid="30" grpId="1"/>
      <p:bldP spid="31" grpId="0"/>
      <p:bldP spid="31" grpId="1"/>
      <p:bldP spid="32" grpId="0"/>
      <p:bldP spid="32" grpId="1"/>
      <p:bldP spid="35" grpId="0"/>
      <p:bldP spid="35" grpId="1"/>
      <p:bldP spid="36" grpId="0"/>
      <p:bldP spid="3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285750" y="26733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rgbClr val="6C0A1E"/>
                </a:solidFill>
              </a:rPr>
              <a:t>바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람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돈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황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인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상</a:t>
            </a:r>
            <a:endParaRPr lang="zh-CN" altLang="en-US" sz="800">
              <a:solidFill>
                <a:srgbClr val="6C0A1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33395" y="-6350"/>
            <a:ext cx="3114675" cy="6911340"/>
          </a:xfrm>
          <a:prstGeom prst="rect">
            <a:avLst/>
          </a:prstGeom>
          <a:solidFill>
            <a:srgbClr val="6C0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-635" y="6139815"/>
            <a:ext cx="12227560" cy="765175"/>
          </a:xfrm>
          <a:prstGeom prst="rect">
            <a:avLst/>
          </a:prstGeom>
          <a:solidFill>
            <a:srgbClr val="032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585" y="2312615"/>
            <a:ext cx="1343750" cy="140856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1099597" y="206994"/>
            <a:ext cx="800219" cy="3124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0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【</a:t>
            </a:r>
            <a:r>
              <a:rPr lang="ko-KR" altLang="en-US" sz="40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제목 추가</a:t>
            </a:r>
            <a:r>
              <a:rPr lang="en-US" altLang="zh-CN" sz="40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】</a:t>
            </a:r>
            <a:endParaRPr lang="zh-CN" altLang="en-US" sz="400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56147" y="1769094"/>
            <a:ext cx="1538883" cy="43833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400" spc="600">
                <a:solidFill>
                  <a:schemeClr val="bg1">
                    <a:alpha val="13000"/>
                  </a:schemeClr>
                </a:solidFill>
                <a:latin typeface="方正书宋简体" panose="03000509000000000000" pitchFamily="65" charset="-122"/>
                <a:ea typeface="字魂50号-白鸽天行体" panose="00000500000000000000" charset="-122"/>
              </a:rPr>
              <a:t>제목 텍스트 추가</a:t>
            </a:r>
            <a:endParaRPr lang="zh-CN" sz="4400" spc="600" dirty="0">
              <a:solidFill>
                <a:schemeClr val="bg1">
                  <a:alpha val="13000"/>
                </a:schemeClr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042993" y="1674439"/>
            <a:ext cx="637793" cy="1671103"/>
            <a:chOff x="7042993" y="1674439"/>
            <a:chExt cx="637793" cy="1671103"/>
          </a:xfrm>
        </p:grpSpPr>
        <p:sp>
          <p:nvSpPr>
            <p:cNvPr id="10" name="矩形 9"/>
            <p:cNvSpPr/>
            <p:nvPr/>
          </p:nvSpPr>
          <p:spPr>
            <a:xfrm>
              <a:off x="7042993" y="2169885"/>
              <a:ext cx="637793" cy="1175657"/>
            </a:xfrm>
            <a:prstGeom prst="rect">
              <a:avLst/>
            </a:prstGeom>
            <a:solidFill>
              <a:srgbClr val="032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7142777" y="1769094"/>
              <a:ext cx="173005" cy="4007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椭圆 1"/>
            <p:cNvSpPr/>
            <p:nvPr/>
          </p:nvSpPr>
          <p:spPr>
            <a:xfrm>
              <a:off x="7273156" y="1674439"/>
              <a:ext cx="173005" cy="173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stCxn id="2" idx="5"/>
            </p:cNvCxnSpPr>
            <p:nvPr/>
          </p:nvCxnSpPr>
          <p:spPr>
            <a:xfrm>
              <a:off x="7420825" y="1822108"/>
              <a:ext cx="164307" cy="3477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7142776" y="2296048"/>
            <a:ext cx="216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제목을 </a:t>
            </a:r>
            <a:endParaRPr lang="zh-CN" altLang="en-US" dirty="0">
              <a:solidFill>
                <a:schemeClr val="bg1"/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955069" y="1674439"/>
            <a:ext cx="637793" cy="1671103"/>
            <a:chOff x="7042993" y="1674439"/>
            <a:chExt cx="637793" cy="1671103"/>
          </a:xfrm>
        </p:grpSpPr>
        <p:sp>
          <p:nvSpPr>
            <p:cNvPr id="33" name="矩形 32"/>
            <p:cNvSpPr/>
            <p:nvPr/>
          </p:nvSpPr>
          <p:spPr>
            <a:xfrm>
              <a:off x="7042993" y="2169885"/>
              <a:ext cx="637793" cy="1175657"/>
            </a:xfrm>
            <a:prstGeom prst="rect">
              <a:avLst/>
            </a:prstGeom>
            <a:solidFill>
              <a:srgbClr val="6C0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接连接符 33"/>
            <p:cNvCxnSpPr/>
            <p:nvPr/>
          </p:nvCxnSpPr>
          <p:spPr>
            <a:xfrm flipV="1">
              <a:off x="7142777" y="1769094"/>
              <a:ext cx="173005" cy="4007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/>
            <p:cNvSpPr/>
            <p:nvPr/>
          </p:nvSpPr>
          <p:spPr>
            <a:xfrm>
              <a:off x="7273156" y="1674439"/>
              <a:ext cx="173005" cy="173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>
              <a:stCxn id="35" idx="5"/>
            </p:cNvCxnSpPr>
            <p:nvPr/>
          </p:nvCxnSpPr>
          <p:spPr>
            <a:xfrm>
              <a:off x="7420825" y="1822108"/>
              <a:ext cx="149009" cy="3477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36"/>
          <p:cNvSpPr txBox="1"/>
          <p:nvPr/>
        </p:nvSpPr>
        <p:spPr>
          <a:xfrm>
            <a:off x="8054852" y="2296048"/>
            <a:ext cx="3679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제목을</a:t>
            </a:r>
            <a:endParaRPr lang="zh-CN" altLang="en-US" dirty="0">
              <a:solidFill>
                <a:schemeClr val="bg1"/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792591" y="1674439"/>
            <a:ext cx="637793" cy="1671103"/>
            <a:chOff x="7042993" y="1674439"/>
            <a:chExt cx="637793" cy="1671103"/>
          </a:xfrm>
        </p:grpSpPr>
        <p:sp>
          <p:nvSpPr>
            <p:cNvPr id="39" name="矩形 38"/>
            <p:cNvSpPr/>
            <p:nvPr/>
          </p:nvSpPr>
          <p:spPr>
            <a:xfrm>
              <a:off x="7042993" y="2169885"/>
              <a:ext cx="637793" cy="1175657"/>
            </a:xfrm>
            <a:prstGeom prst="rect">
              <a:avLst/>
            </a:prstGeom>
            <a:solidFill>
              <a:srgbClr val="032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接连接符 39"/>
            <p:cNvCxnSpPr/>
            <p:nvPr/>
          </p:nvCxnSpPr>
          <p:spPr>
            <a:xfrm flipV="1">
              <a:off x="7142777" y="1769094"/>
              <a:ext cx="173005" cy="4007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/>
            <p:cNvSpPr/>
            <p:nvPr/>
          </p:nvSpPr>
          <p:spPr>
            <a:xfrm>
              <a:off x="7273156" y="1674439"/>
              <a:ext cx="173005" cy="173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/>
            <p:cNvCxnSpPr>
              <a:stCxn id="41" idx="5"/>
            </p:cNvCxnSpPr>
            <p:nvPr/>
          </p:nvCxnSpPr>
          <p:spPr>
            <a:xfrm>
              <a:off x="7420825" y="1822108"/>
              <a:ext cx="155715" cy="3477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文本框 42"/>
          <p:cNvSpPr txBox="1"/>
          <p:nvPr/>
        </p:nvSpPr>
        <p:spPr>
          <a:xfrm>
            <a:off x="8892374" y="2296048"/>
            <a:ext cx="21688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제목을</a:t>
            </a:r>
            <a:endParaRPr lang="zh-CN" altLang="en-US" dirty="0">
              <a:solidFill>
                <a:schemeClr val="bg1"/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65347" y="3705145"/>
            <a:ext cx="3455030" cy="1323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spc="3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푸른 살구나무 벌써 쌍을 이뤘고</a:t>
            </a:r>
            <a:r>
              <a:rPr lang="en-US" altLang="ko-KR" sz="1400" spc="3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 sz="1400" spc="3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새로 올라온 벚나무 죽순</a:t>
            </a:r>
            <a:r>
              <a:rPr lang="en-US" altLang="ko-KR" sz="1400" spc="3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.</a:t>
            </a:r>
            <a:r>
              <a:rPr lang="ko-KR" altLang="en-US" sz="1400" spc="3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누구에게 손실을 입히는가</a:t>
            </a:r>
            <a:r>
              <a:rPr lang="en-US" altLang="ko-KR" sz="1400" spc="3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.</a:t>
            </a:r>
            <a:endParaRPr lang="zh-CN" altLang="en-US" sz="1400" spc="300" dirty="0"/>
          </a:p>
        </p:txBody>
      </p:sp>
      <p:pic>
        <p:nvPicPr>
          <p:cNvPr id="4" name="图片 3" descr="包图网_19715832中国风敦煌飞天人物元素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7260" y="-804545"/>
            <a:ext cx="6118225" cy="865124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10155318" y="3984048"/>
            <a:ext cx="738664" cy="1219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10439124" y="1398725"/>
            <a:ext cx="4156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상현의 말</a:t>
            </a:r>
            <a:r>
              <a:rPr lang="en-US" altLang="ko-KR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꿈속의 사람 </a:t>
            </a:r>
            <a:endParaRPr lang="en-US" altLang="zh-CN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85750" y="641921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  <p:bldP spid="8" grpId="0" bldLvl="0" animBg="1"/>
      <p:bldP spid="8" grpId="1" animBg="1"/>
      <p:bldP spid="45" grpId="0" bldLvl="0" animBg="1"/>
      <p:bldP spid="45" grpId="1" animBg="1"/>
      <p:bldP spid="26" grpId="0"/>
      <p:bldP spid="26" grpId="1"/>
      <p:bldP spid="9" grpId="0"/>
      <p:bldP spid="9" grpId="1"/>
      <p:bldP spid="31" grpId="0"/>
      <p:bldP spid="31" grpId="1"/>
      <p:bldP spid="37" grpId="0"/>
      <p:bldP spid="37" grpId="1"/>
      <p:bldP spid="43" grpId="0"/>
      <p:bldP spid="43" grpId="1"/>
      <p:bldP spid="3" grpId="0"/>
      <p:bldP spid="3" grpId="1"/>
      <p:bldP spid="44" grpId="0"/>
      <p:bldP spid="44" grpId="1"/>
      <p:bldP spid="46" grpId="0"/>
      <p:bldP spid="46" grpId="1"/>
      <p:bldP spid="47" grpId="0"/>
      <p:bldP spid="4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-635" y="6139815"/>
            <a:ext cx="12227560" cy="765175"/>
          </a:xfrm>
          <a:prstGeom prst="rect">
            <a:avLst/>
          </a:prstGeom>
          <a:solidFill>
            <a:srgbClr val="032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585" y="2312615"/>
            <a:ext cx="1343750" cy="140856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1099597" y="206994"/>
            <a:ext cx="800219" cy="3124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0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【</a:t>
            </a:r>
            <a:r>
              <a:rPr lang="ko-KR" altLang="en-US" sz="40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제목 추가</a:t>
            </a:r>
            <a:r>
              <a:rPr lang="en-US" altLang="zh-CN" sz="40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】</a:t>
            </a:r>
            <a:endParaRPr lang="zh-CN" altLang="en-US" sz="400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482273" y="1398724"/>
            <a:ext cx="3048000" cy="4074976"/>
            <a:chOff x="1866900" y="1398724"/>
            <a:chExt cx="3048000" cy="4074976"/>
          </a:xfrm>
        </p:grpSpPr>
        <p:sp>
          <p:nvSpPr>
            <p:cNvPr id="4" name="矩形 3"/>
            <p:cNvSpPr/>
            <p:nvPr/>
          </p:nvSpPr>
          <p:spPr>
            <a:xfrm>
              <a:off x="1866900" y="1398724"/>
              <a:ext cx="3048000" cy="4074976"/>
            </a:xfrm>
            <a:prstGeom prst="rect">
              <a:avLst/>
            </a:prstGeom>
            <a:noFill/>
            <a:ln w="38100">
              <a:solidFill>
                <a:srgbClr val="0323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955349" y="1493112"/>
              <a:ext cx="2857757" cy="3871775"/>
            </a:xfrm>
            <a:prstGeom prst="rect">
              <a:avLst/>
            </a:prstGeom>
            <a:noFill/>
            <a:ln>
              <a:solidFill>
                <a:srgbClr val="0323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3860800" y="1493112"/>
              <a:ext cx="0" cy="3871775"/>
            </a:xfrm>
            <a:prstGeom prst="line">
              <a:avLst/>
            </a:prstGeom>
            <a:ln>
              <a:solidFill>
                <a:srgbClr val="0323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4037735" y="1915431"/>
              <a:ext cx="553998" cy="199010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400"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제목 추가</a:t>
              </a:r>
              <a:endParaRPr lang="zh-CN" altLang="en-US" sz="2400" dirty="0"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9231" y="3548084"/>
              <a:ext cx="611007" cy="611007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2179572" y="1835911"/>
              <a:ext cx="1477328" cy="318617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pc="300"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푸른 살구나무 벌써 쌍을 이뤘고</a:t>
              </a:r>
              <a:r>
                <a:rPr lang="en-US" altLang="ko-KR" sz="1400" spc="30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, </a:t>
              </a:r>
              <a:r>
                <a:rPr lang="ko-KR" altLang="en-US" sz="1400" spc="300"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새로 올라온 벚나무 죽순</a:t>
              </a:r>
              <a:r>
                <a:rPr lang="en-US" altLang="ko-KR" sz="1400" spc="30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.</a:t>
              </a:r>
              <a:r>
                <a:rPr lang="ko-KR" altLang="en-US" sz="1400" spc="300"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누구에게 손실을 입히는가</a:t>
              </a:r>
              <a:r>
                <a:rPr lang="en-US" altLang="ko-KR" sz="1400" spc="30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.</a:t>
              </a:r>
              <a:endParaRPr lang="zh-CN" altLang="en-US" sz="1400" spc="300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866900" y="1398724"/>
            <a:ext cx="3048000" cy="4074976"/>
            <a:chOff x="1866900" y="1398724"/>
            <a:chExt cx="3048000" cy="4074976"/>
          </a:xfrm>
        </p:grpSpPr>
        <p:sp>
          <p:nvSpPr>
            <p:cNvPr id="30" name="矩形 29"/>
            <p:cNvSpPr/>
            <p:nvPr/>
          </p:nvSpPr>
          <p:spPr>
            <a:xfrm>
              <a:off x="1866900" y="1398724"/>
              <a:ext cx="3048000" cy="4074976"/>
            </a:xfrm>
            <a:prstGeom prst="rect">
              <a:avLst/>
            </a:prstGeom>
            <a:noFill/>
            <a:ln w="38100">
              <a:solidFill>
                <a:srgbClr val="6C0A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955349" y="1493112"/>
              <a:ext cx="2857757" cy="3871775"/>
            </a:xfrm>
            <a:prstGeom prst="rect">
              <a:avLst/>
            </a:prstGeom>
            <a:noFill/>
            <a:ln>
              <a:solidFill>
                <a:srgbClr val="6C0A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3860800" y="1493112"/>
              <a:ext cx="0" cy="3871775"/>
            </a:xfrm>
            <a:prstGeom prst="line">
              <a:avLst/>
            </a:prstGeom>
            <a:ln>
              <a:solidFill>
                <a:srgbClr val="6C0A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4037735" y="1915431"/>
              <a:ext cx="553998" cy="199010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400"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제목 추가</a:t>
              </a:r>
              <a:endParaRPr lang="zh-CN" altLang="en-US" sz="2400" dirty="0"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9231" y="3548084"/>
              <a:ext cx="611007" cy="611007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/>
          </p:nvSpPr>
          <p:spPr>
            <a:xfrm>
              <a:off x="2132314" y="1835911"/>
              <a:ext cx="1477328" cy="318617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pc="300"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푸른 살구나무 벌써 쌍을 이뤘고</a:t>
              </a:r>
              <a:r>
                <a:rPr lang="en-US" altLang="ko-KR" sz="1400" spc="30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, </a:t>
              </a:r>
              <a:r>
                <a:rPr lang="ko-KR" altLang="en-US" sz="1400" spc="300"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새로 올라온 벚나무 죽순</a:t>
              </a:r>
              <a:r>
                <a:rPr lang="en-US" altLang="ko-KR" sz="1400" spc="30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.</a:t>
              </a:r>
              <a:r>
                <a:rPr lang="ko-KR" altLang="en-US" sz="1400" spc="300"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누구에게 손실을 입히는가</a:t>
              </a:r>
              <a:r>
                <a:rPr lang="en-US" altLang="ko-KR" sz="1400" spc="300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.</a:t>
              </a:r>
              <a:endParaRPr lang="zh-CN" altLang="en-US" sz="1400" spc="300" dirty="0"/>
            </a:p>
          </p:txBody>
        </p:sp>
      </p:grpSp>
      <p:pic>
        <p:nvPicPr>
          <p:cNvPr id="36" name="图片 35" descr="包图网_19717800绿色复古敦煌壁画花草小花朵图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71245" y="2535555"/>
            <a:ext cx="3883660" cy="3883660"/>
          </a:xfrm>
          <a:prstGeom prst="rect">
            <a:avLst/>
          </a:prstGeom>
        </p:spPr>
      </p:pic>
      <p:pic>
        <p:nvPicPr>
          <p:cNvPr id="37" name="图片 36" descr="包图网_19717800绿色复古敦煌壁画花草小花朵图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910" y="2535555"/>
            <a:ext cx="3883660" cy="388366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0155318" y="3984048"/>
            <a:ext cx="738664" cy="1219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10439124" y="1398725"/>
            <a:ext cx="4156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상현의 말</a:t>
            </a:r>
            <a:r>
              <a:rPr lang="en-US" altLang="ko-KR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꿈속의 사람 </a:t>
            </a:r>
            <a:endParaRPr lang="en-US" altLang="zh-CN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5750" y="641921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85750" y="26733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rgbClr val="6C0A1E"/>
                </a:solidFill>
              </a:rPr>
              <a:t>바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람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돈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황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인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상</a:t>
            </a:r>
            <a:endParaRPr lang="zh-CN" altLang="en-US" sz="800">
              <a:solidFill>
                <a:srgbClr val="6C0A1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  <p:bldP spid="45" grpId="1" animBg="1"/>
      <p:bldP spid="26" grpId="0"/>
      <p:bldP spid="26" grpId="1"/>
      <p:bldP spid="39" grpId="0"/>
      <p:bldP spid="39" grpId="1"/>
      <p:bldP spid="40" grpId="0"/>
      <p:bldP spid="40" grpId="1"/>
      <p:bldP spid="27" grpId="0"/>
      <p:bldP spid="27" grpId="1"/>
      <p:bldP spid="28" grpId="0"/>
      <p:bldP spid="2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585" y="2312615"/>
            <a:ext cx="1343750" cy="140856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1099597" y="206994"/>
            <a:ext cx="800219" cy="3124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0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【</a:t>
            </a:r>
            <a:r>
              <a:rPr lang="ko-KR" altLang="en-US" sz="40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제목 추가</a:t>
            </a:r>
            <a:r>
              <a:rPr lang="en-US" altLang="zh-CN" sz="40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】</a:t>
            </a:r>
            <a:endParaRPr lang="zh-CN" altLang="en-US" sz="400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8625" y="655320"/>
            <a:ext cx="9704705" cy="5516245"/>
          </a:xfrm>
          <a:prstGeom prst="rect">
            <a:avLst/>
          </a:prstGeom>
          <a:solidFill>
            <a:srgbClr val="032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7293610" y="2979827"/>
            <a:ext cx="2732231" cy="0"/>
          </a:xfrm>
          <a:prstGeom prst="line">
            <a:avLst/>
          </a:prstGeom>
          <a:ln>
            <a:solidFill>
              <a:srgbClr val="6C0A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00380" y="2980055"/>
            <a:ext cx="3307080" cy="0"/>
          </a:xfrm>
          <a:prstGeom prst="line">
            <a:avLst/>
          </a:prstGeom>
          <a:ln>
            <a:solidFill>
              <a:srgbClr val="6C0A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221918" y="2676193"/>
            <a:ext cx="483863" cy="518822"/>
            <a:chOff x="600813" y="3213811"/>
            <a:chExt cx="483863" cy="518822"/>
          </a:xfrm>
          <a:solidFill>
            <a:srgbClr val="6C0A1E"/>
          </a:solidFill>
        </p:grpSpPr>
        <p:sp>
          <p:nvSpPr>
            <p:cNvPr id="3" name="椭圆 2"/>
            <p:cNvSpPr/>
            <p:nvPr/>
          </p:nvSpPr>
          <p:spPr>
            <a:xfrm>
              <a:off x="600813" y="3213811"/>
              <a:ext cx="483863" cy="5188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95107" y="3288555"/>
              <a:ext cx="295275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4</a:t>
              </a:r>
              <a:endParaRPr lang="zh-CN" altLang="en-US" dirty="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507160" y="2686909"/>
            <a:ext cx="483863" cy="518822"/>
            <a:chOff x="600813" y="3213811"/>
            <a:chExt cx="483863" cy="518822"/>
          </a:xfrm>
          <a:solidFill>
            <a:srgbClr val="6C0A1E"/>
          </a:solidFill>
        </p:grpSpPr>
        <p:sp>
          <p:nvSpPr>
            <p:cNvPr id="28" name="椭圆 27"/>
            <p:cNvSpPr/>
            <p:nvPr/>
          </p:nvSpPr>
          <p:spPr>
            <a:xfrm>
              <a:off x="600813" y="3213811"/>
              <a:ext cx="483863" cy="5188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95107" y="3288555"/>
              <a:ext cx="295275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3</a:t>
              </a:r>
              <a:endParaRPr lang="zh-CN" altLang="en-US" dirty="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978012" y="2676193"/>
            <a:ext cx="483863" cy="518822"/>
            <a:chOff x="600813" y="3213811"/>
            <a:chExt cx="483863" cy="518822"/>
          </a:xfrm>
          <a:solidFill>
            <a:srgbClr val="6C0A1E"/>
          </a:solidFill>
        </p:grpSpPr>
        <p:sp>
          <p:nvSpPr>
            <p:cNvPr id="31" name="椭圆 30"/>
            <p:cNvSpPr/>
            <p:nvPr/>
          </p:nvSpPr>
          <p:spPr>
            <a:xfrm>
              <a:off x="600813" y="3213811"/>
              <a:ext cx="483863" cy="5188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95107" y="3288555"/>
              <a:ext cx="295275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2</a:t>
              </a:r>
              <a:endParaRPr lang="zh-CN" altLang="en-US" dirty="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9249397" y="2676193"/>
            <a:ext cx="483863" cy="518822"/>
            <a:chOff x="600813" y="3213811"/>
            <a:chExt cx="483863" cy="518822"/>
          </a:xfrm>
          <a:solidFill>
            <a:srgbClr val="6C0A1E"/>
          </a:solidFill>
        </p:grpSpPr>
        <p:sp>
          <p:nvSpPr>
            <p:cNvPr id="34" name="椭圆 33"/>
            <p:cNvSpPr/>
            <p:nvPr/>
          </p:nvSpPr>
          <p:spPr>
            <a:xfrm>
              <a:off x="600813" y="3213811"/>
              <a:ext cx="483863" cy="5188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95107" y="3288555"/>
              <a:ext cx="295275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9091930" y="1476375"/>
            <a:ext cx="798195" cy="8134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000" spc="600">
                <a:solidFill>
                  <a:schemeClr val="bg1"/>
                </a:solidFill>
                <a:latin typeface="方正书宋简体" panose="03000509000000000000" pitchFamily="65" charset="-122"/>
                <a:ea typeface="方正清刻本悦宋简体" panose="02000000000000000000" pitchFamily="2" charset="-122"/>
                <a:sym typeface="+mn-ea"/>
              </a:rPr>
              <a:t>제목 추가</a:t>
            </a:r>
            <a:endParaRPr lang="zh-CN" altLang="en-US" sz="2000" spc="600" dirty="0">
              <a:solidFill>
                <a:schemeClr val="bg1"/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825105" y="1451610"/>
            <a:ext cx="798195" cy="8064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000" spc="600">
                <a:solidFill>
                  <a:schemeClr val="bg1"/>
                </a:solidFill>
                <a:latin typeface="方正书宋简体" panose="03000509000000000000" pitchFamily="65" charset="-122"/>
                <a:ea typeface="方正清刻本悦宋简体" panose="02000000000000000000" pitchFamily="2" charset="-122"/>
                <a:sym typeface="+mn-ea"/>
              </a:rPr>
              <a:t>제목 추가</a:t>
            </a:r>
            <a:endParaRPr lang="zh-CN" altLang="en-US" sz="2000" spc="600" dirty="0">
              <a:solidFill>
                <a:schemeClr val="bg1"/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349500" y="1463040"/>
            <a:ext cx="798195" cy="8064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000" spc="600">
                <a:solidFill>
                  <a:schemeClr val="bg1"/>
                </a:solidFill>
                <a:latin typeface="方正书宋简体" panose="03000509000000000000" pitchFamily="65" charset="-122"/>
                <a:ea typeface="方正清刻本悦宋简体" panose="02000000000000000000" pitchFamily="2" charset="-122"/>
                <a:sym typeface="+mn-ea"/>
              </a:rPr>
              <a:t>제목 추가</a:t>
            </a:r>
            <a:endParaRPr lang="zh-CN" altLang="en-US" sz="2000" spc="600" dirty="0">
              <a:solidFill>
                <a:schemeClr val="bg1"/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59815" y="1481455"/>
            <a:ext cx="798195" cy="10071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000" spc="600">
                <a:solidFill>
                  <a:schemeClr val="bg1"/>
                </a:solidFill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제목 추가</a:t>
            </a:r>
            <a:endParaRPr lang="zh-CN" altLang="en-US" sz="2000" spc="600" dirty="0">
              <a:solidFill>
                <a:schemeClr val="bg1"/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52186" y="3521245"/>
            <a:ext cx="1015663" cy="23431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pc="600">
                <a:solidFill>
                  <a:schemeClr val="bg1"/>
                </a:solidFill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오늘의 꿈 속의 사람</a:t>
            </a:r>
            <a:br>
              <a:rPr lang="zh-CN" altLang="en-US" spc="600" dirty="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rPr>
            </a:br>
            <a:endParaRPr lang="zh-CN" altLang="en-US" spc="600" dirty="0">
              <a:solidFill>
                <a:schemeClr val="bg1"/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035096" y="3545052"/>
            <a:ext cx="1015663" cy="23431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pc="600">
                <a:solidFill>
                  <a:schemeClr val="bg1"/>
                </a:solidFill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오늘의 꿈 속의 사람</a:t>
            </a:r>
            <a:br>
              <a:rPr lang="zh-CN" altLang="en-US" spc="600" dirty="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rPr>
            </a:br>
            <a:endParaRPr lang="zh-CN" altLang="en-US" spc="600" dirty="0">
              <a:solidFill>
                <a:schemeClr val="bg1"/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747179" y="3545052"/>
            <a:ext cx="738664" cy="23431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pc="600">
                <a:solidFill>
                  <a:schemeClr val="bg1"/>
                </a:solidFill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오늘의 꿈 속의 사람</a:t>
            </a:r>
            <a:endParaRPr lang="zh-CN" altLang="en-US" spc="600" dirty="0">
              <a:solidFill>
                <a:schemeClr val="bg1"/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038244" y="3534540"/>
            <a:ext cx="738664" cy="23431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pc="600">
                <a:solidFill>
                  <a:schemeClr val="bg1"/>
                </a:solidFill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오늘의 꿈 속의 사람</a:t>
            </a:r>
            <a:endParaRPr lang="zh-CN" altLang="en-US" spc="600" dirty="0">
              <a:solidFill>
                <a:schemeClr val="bg1"/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pic>
        <p:nvPicPr>
          <p:cNvPr id="7" name="图片 6" descr="包图网_19717829华丽唯美敦煌壁画花纹元素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545" y="1463040"/>
            <a:ext cx="3288665" cy="328866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10155318" y="3984048"/>
            <a:ext cx="738664" cy="1219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10439124" y="1398725"/>
            <a:ext cx="4156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상현의 말</a:t>
            </a:r>
            <a:r>
              <a:rPr lang="en-US" altLang="ko-KR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꿈속의 사람 </a:t>
            </a:r>
            <a:endParaRPr lang="en-US" altLang="zh-CN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85750" y="641921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rgbClr val="6C0A1E"/>
                </a:solidFill>
              </a:rPr>
              <a:t>바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람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돈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황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인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상</a:t>
            </a:r>
            <a:endParaRPr lang="zh-CN" altLang="en-US" sz="800">
              <a:solidFill>
                <a:srgbClr val="6C0A1E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85750" y="26733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rgbClr val="6C0A1E"/>
                </a:solidFill>
              </a:rPr>
              <a:t>바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람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돈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황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인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상</a:t>
            </a:r>
            <a:endParaRPr lang="zh-CN" altLang="en-US" sz="800">
              <a:solidFill>
                <a:srgbClr val="6C0A1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6" grpId="0" bldLvl="0" animBg="1"/>
      <p:bldP spid="6" grpId="1" animBg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36" grpId="0"/>
      <p:bldP spid="36" grpId="1"/>
      <p:bldP spid="45" grpId="0"/>
      <p:bldP spid="45" grpId="1"/>
      <p:bldP spid="46" grpId="0"/>
      <p:bldP spid="46" grpId="1"/>
      <p:bldP spid="47" grpId="0"/>
      <p:bldP spid="4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-635" y="6139815"/>
            <a:ext cx="12227560" cy="765175"/>
          </a:xfrm>
          <a:prstGeom prst="rect">
            <a:avLst/>
          </a:prstGeom>
          <a:solidFill>
            <a:srgbClr val="032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585" y="2312615"/>
            <a:ext cx="1343750" cy="140856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1099597" y="206994"/>
            <a:ext cx="800219" cy="3124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0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【</a:t>
            </a:r>
            <a:r>
              <a:rPr lang="ko-KR" altLang="en-US" sz="40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제목 추가</a:t>
            </a:r>
            <a:r>
              <a:rPr lang="en-US" altLang="zh-CN" sz="40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】</a:t>
            </a:r>
            <a:endParaRPr lang="zh-CN" altLang="en-US" sz="400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94690" y="1145540"/>
            <a:ext cx="2800350" cy="4184650"/>
            <a:chOff x="1094" y="1768"/>
            <a:chExt cx="4410" cy="6590"/>
          </a:xfrm>
        </p:grpSpPr>
        <p:grpSp>
          <p:nvGrpSpPr>
            <p:cNvPr id="22" name="组合 21"/>
            <p:cNvGrpSpPr/>
            <p:nvPr/>
          </p:nvGrpSpPr>
          <p:grpSpPr>
            <a:xfrm>
              <a:off x="4506" y="1768"/>
              <a:ext cx="998" cy="4640"/>
              <a:chOff x="8537432" y="707027"/>
              <a:chExt cx="632626" cy="2946469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8537432" y="707027"/>
                <a:ext cx="632626" cy="2861182"/>
              </a:xfrm>
              <a:prstGeom prst="rect">
                <a:avLst/>
              </a:prstGeom>
              <a:solidFill>
                <a:srgbClr val="6C0A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8614287" y="1029329"/>
                <a:ext cx="460861" cy="262416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ko-KR" altLang="en-US" spc="600">
                    <a:solidFill>
                      <a:schemeClr val="bg1"/>
                    </a:solidFill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푸름은 짙고</a:t>
                </a:r>
                <a:endParaRPr lang="zh-CN" altLang="en-US" spc="600" dirty="0">
                  <a:solidFill>
                    <a:schemeClr val="bg1"/>
                  </a:solidFill>
                  <a:latin typeface="方正书宋简体" panose="03000509000000000000" pitchFamily="65" charset="-122"/>
                  <a:ea typeface="方正书宋简体" panose="03000509000000000000" pitchFamily="65" charset="-122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8785750" y="893342"/>
                <a:ext cx="135987" cy="13598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pc="600" dirty="0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8785750" y="2863819"/>
                <a:ext cx="135987" cy="13598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pc="600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1094" y="1768"/>
              <a:ext cx="2835" cy="659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pc="300"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바람부는 날은 꽃가지를 곤란하게하고</a:t>
              </a:r>
              <a:r>
                <a:rPr lang="en-US" altLang="ko-KR" sz="1400" spc="300">
                  <a:latin typeface="方正书宋简体" panose="03000509000000000000" pitchFamily="65" charset="-122"/>
                  <a:ea typeface="方正书宋简体" panose="03000509000000000000" pitchFamily="65" charset="-122"/>
                  <a:sym typeface="+mn-ea"/>
                </a:rPr>
                <a:t>, </a:t>
              </a:r>
              <a:r>
                <a:rPr lang="ko-KR" altLang="en-US" sz="1400" spc="300"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맑은 벌은 혼자 틈탄다</a:t>
              </a:r>
              <a:r>
                <a:rPr lang="en-US" altLang="ko-KR" sz="1400" spc="300">
                  <a:latin typeface="方正书宋简体" panose="03000509000000000000" pitchFamily="65" charset="-122"/>
                  <a:ea typeface="方正书宋简体" panose="03000509000000000000" pitchFamily="65" charset="-122"/>
                  <a:sym typeface="+mn-ea"/>
                </a:rPr>
                <a:t>.</a:t>
              </a:r>
              <a:r>
                <a:rPr lang="ko-KR" altLang="en-US" sz="1400" spc="300"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늦으면 붉고 옅은 향기가 사라지네</a:t>
              </a:r>
              <a:r>
                <a:rPr lang="en-US" altLang="ko-KR" sz="1400" spc="300">
                  <a:latin typeface="方正书宋简体" panose="03000509000000000000" pitchFamily="65" charset="-122"/>
                  <a:ea typeface="方正书宋简体" panose="03000509000000000000" pitchFamily="65" charset="-122"/>
                  <a:sym typeface="+mn-ea"/>
                </a:rPr>
                <a:t>.</a:t>
              </a:r>
              <a:r>
                <a:rPr lang="ko-KR" altLang="en-US" sz="1400" spc="300"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허리의 잔액을 정돈하다</a:t>
              </a:r>
              <a:r>
                <a:rPr lang="en-US" altLang="ko-KR" sz="1400" spc="300">
                  <a:latin typeface="方正书宋简体" panose="03000509000000000000" pitchFamily="65" charset="-122"/>
                  <a:ea typeface="方正书宋简体" panose="03000509000000000000" pitchFamily="65" charset="-122"/>
                  <a:sym typeface="+mn-ea"/>
                </a:rPr>
                <a:t>.</a:t>
              </a:r>
              <a:r>
                <a:rPr lang="ko-KR" altLang="en-US" sz="1400" spc="300"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꿈 속의 사람</a:t>
              </a:r>
              <a:r>
                <a:rPr lang="en-US" altLang="ko-KR" sz="1400" spc="300">
                  <a:latin typeface="方正书宋简体" panose="03000509000000000000" pitchFamily="65" charset="-122"/>
                  <a:ea typeface="方正书宋简体" panose="03000509000000000000" pitchFamily="65" charset="-122"/>
                  <a:sym typeface="+mn-ea"/>
                </a:rPr>
                <a:t>, </a:t>
              </a:r>
              <a:r>
                <a:rPr lang="ko-KR" altLang="en-US" sz="1400" spc="300"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하늘 밖의 믿음</a:t>
              </a:r>
              <a:r>
                <a:rPr lang="en-US" altLang="ko-KR" sz="1400" spc="300">
                  <a:latin typeface="方正书宋简体" panose="03000509000000000000" pitchFamily="65" charset="-122"/>
                  <a:ea typeface="方正书宋简体" panose="03000509000000000000" pitchFamily="65" charset="-122"/>
                  <a:sym typeface="+mn-ea"/>
                </a:rPr>
                <a:t>.</a:t>
              </a:r>
              <a:r>
                <a:rPr lang="ko-KR" altLang="en-US" sz="1400" spc="300"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바람결에 꽃가지가 죽어가고</a:t>
              </a:r>
              <a:endParaRPr lang="zh-CN" altLang="en-US" sz="1400" spc="300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937635" y="1145540"/>
            <a:ext cx="2781300" cy="4184650"/>
            <a:chOff x="1094" y="1768"/>
            <a:chExt cx="4380" cy="6590"/>
          </a:xfrm>
        </p:grpSpPr>
        <p:grpSp>
          <p:nvGrpSpPr>
            <p:cNvPr id="10" name="组合 9"/>
            <p:cNvGrpSpPr/>
            <p:nvPr/>
          </p:nvGrpSpPr>
          <p:grpSpPr>
            <a:xfrm>
              <a:off x="4478" y="1768"/>
              <a:ext cx="996" cy="4640"/>
              <a:chOff x="8537432" y="707027"/>
              <a:chExt cx="632626" cy="2946469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8537432" y="707027"/>
                <a:ext cx="632626" cy="2861182"/>
              </a:xfrm>
              <a:prstGeom prst="rect">
                <a:avLst/>
              </a:prstGeom>
              <a:solidFill>
                <a:srgbClr val="6C0A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8622791" y="1029329"/>
                <a:ext cx="461786" cy="262416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ko-KR" altLang="en-US" spc="600">
                    <a:solidFill>
                      <a:schemeClr val="bg1"/>
                    </a:solidFill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푸름은 짙고</a:t>
                </a:r>
                <a:endParaRPr lang="zh-CN" altLang="en-US" spc="600" dirty="0">
                  <a:solidFill>
                    <a:schemeClr val="bg1"/>
                  </a:solidFill>
                  <a:latin typeface="方正书宋简体" panose="03000509000000000000" pitchFamily="65" charset="-122"/>
                  <a:ea typeface="方正书宋简体" panose="03000509000000000000" pitchFamily="65" charset="-122"/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8785750" y="893342"/>
                <a:ext cx="135987" cy="13598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pc="600" dirty="0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8785750" y="2863819"/>
                <a:ext cx="135987" cy="13598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pc="600"/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1094" y="1768"/>
              <a:ext cx="2835" cy="659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pc="300"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바람부는 날은 꽃가지를 곤란하게하고</a:t>
              </a:r>
              <a:r>
                <a:rPr lang="en-US" altLang="ko-KR" sz="1400" spc="300">
                  <a:latin typeface="方正书宋简体" panose="03000509000000000000" pitchFamily="65" charset="-122"/>
                  <a:ea typeface="方正书宋简体" panose="03000509000000000000" pitchFamily="65" charset="-122"/>
                  <a:sym typeface="+mn-ea"/>
                </a:rPr>
                <a:t>, </a:t>
              </a:r>
              <a:r>
                <a:rPr lang="ko-KR" altLang="en-US" sz="1400" spc="300"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맑은 벌은 혼자 틈탄다</a:t>
              </a:r>
              <a:r>
                <a:rPr lang="en-US" altLang="ko-KR" sz="1400" spc="300">
                  <a:latin typeface="方正书宋简体" panose="03000509000000000000" pitchFamily="65" charset="-122"/>
                  <a:ea typeface="方正书宋简体" panose="03000509000000000000" pitchFamily="65" charset="-122"/>
                  <a:sym typeface="+mn-ea"/>
                </a:rPr>
                <a:t>.</a:t>
              </a:r>
              <a:r>
                <a:rPr lang="ko-KR" altLang="en-US" sz="1400" spc="300"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늦으면 붉고 옅은 향기가 사라지네</a:t>
              </a:r>
              <a:r>
                <a:rPr lang="en-US" altLang="ko-KR" sz="1400" spc="300">
                  <a:latin typeface="方正书宋简体" panose="03000509000000000000" pitchFamily="65" charset="-122"/>
                  <a:ea typeface="方正书宋简体" panose="03000509000000000000" pitchFamily="65" charset="-122"/>
                  <a:sym typeface="+mn-ea"/>
                </a:rPr>
                <a:t>.</a:t>
              </a:r>
              <a:r>
                <a:rPr lang="ko-KR" altLang="en-US" sz="1400" spc="300"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허리의 잔액을 정돈하다</a:t>
              </a:r>
              <a:r>
                <a:rPr lang="en-US" altLang="ko-KR" sz="1400" spc="300">
                  <a:latin typeface="方正书宋简体" panose="03000509000000000000" pitchFamily="65" charset="-122"/>
                  <a:ea typeface="方正书宋简体" panose="03000509000000000000" pitchFamily="65" charset="-122"/>
                  <a:sym typeface="+mn-ea"/>
                </a:rPr>
                <a:t>.</a:t>
              </a:r>
              <a:r>
                <a:rPr lang="ko-KR" altLang="en-US" sz="1400" spc="300"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꿈 속의 사람</a:t>
              </a:r>
              <a:r>
                <a:rPr lang="en-US" altLang="ko-KR" sz="1400" spc="300">
                  <a:latin typeface="方正书宋简体" panose="03000509000000000000" pitchFamily="65" charset="-122"/>
                  <a:ea typeface="方正书宋简体" panose="03000509000000000000" pitchFamily="65" charset="-122"/>
                  <a:sym typeface="+mn-ea"/>
                </a:rPr>
                <a:t>, </a:t>
              </a:r>
              <a:r>
                <a:rPr lang="ko-KR" altLang="en-US" sz="1400" spc="300"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하늘 밖의 믿음</a:t>
              </a:r>
              <a:r>
                <a:rPr lang="en-US" altLang="ko-KR" sz="1400" spc="300">
                  <a:latin typeface="方正书宋简体" panose="03000509000000000000" pitchFamily="65" charset="-122"/>
                  <a:ea typeface="方正书宋简体" panose="03000509000000000000" pitchFamily="65" charset="-122"/>
                  <a:sym typeface="+mn-ea"/>
                </a:rPr>
                <a:t>.</a:t>
              </a:r>
              <a:r>
                <a:rPr lang="ko-KR" altLang="en-US" sz="1400" spc="300"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바람결에 꽃가지가 죽어가고</a:t>
              </a:r>
              <a:endParaRPr lang="zh-CN" altLang="en-US" sz="1400" spc="300" dirty="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964680" y="1145540"/>
            <a:ext cx="2997200" cy="4184650"/>
            <a:chOff x="754" y="1768"/>
            <a:chExt cx="4720" cy="6590"/>
          </a:xfrm>
        </p:grpSpPr>
        <p:grpSp>
          <p:nvGrpSpPr>
            <p:cNvPr id="34" name="组合 33"/>
            <p:cNvGrpSpPr/>
            <p:nvPr/>
          </p:nvGrpSpPr>
          <p:grpSpPr>
            <a:xfrm>
              <a:off x="4478" y="1768"/>
              <a:ext cx="996" cy="4640"/>
              <a:chOff x="8537432" y="707027"/>
              <a:chExt cx="632626" cy="2946469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8537432" y="707027"/>
                <a:ext cx="632626" cy="2861182"/>
              </a:xfrm>
              <a:prstGeom prst="rect">
                <a:avLst/>
              </a:prstGeom>
              <a:solidFill>
                <a:srgbClr val="6C0A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8622791" y="1029329"/>
                <a:ext cx="461786" cy="262416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ko-KR" altLang="en-US" spc="600">
                    <a:solidFill>
                      <a:schemeClr val="bg1"/>
                    </a:solidFill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푸름은 짙고</a:t>
                </a:r>
                <a:endParaRPr lang="zh-CN" altLang="en-US" spc="600" dirty="0">
                  <a:solidFill>
                    <a:schemeClr val="bg1"/>
                  </a:solidFill>
                  <a:latin typeface="方正书宋简体" panose="03000509000000000000" pitchFamily="65" charset="-122"/>
                  <a:ea typeface="方正书宋简体" panose="03000509000000000000" pitchFamily="65" charset="-122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8785750" y="893342"/>
                <a:ext cx="135987" cy="13598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pc="600" dirty="0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8785750" y="2863819"/>
                <a:ext cx="135987" cy="13598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pc="600"/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754" y="1768"/>
              <a:ext cx="3175" cy="659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pc="300"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바람부는 날은 꽃가지를 곤란하게하고</a:t>
              </a:r>
              <a:r>
                <a:rPr lang="en-US" altLang="ko-KR" sz="1400" spc="300">
                  <a:latin typeface="方正书宋简体" panose="03000509000000000000" pitchFamily="65" charset="-122"/>
                  <a:ea typeface="方正书宋简体" panose="03000509000000000000" pitchFamily="65" charset="-122"/>
                  <a:sym typeface="+mn-ea"/>
                </a:rPr>
                <a:t>, </a:t>
              </a:r>
              <a:r>
                <a:rPr lang="ko-KR" altLang="en-US" sz="1400" spc="300"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맑은 벌은 혼자 틈탄다</a:t>
              </a:r>
              <a:r>
                <a:rPr lang="en-US" altLang="ko-KR" sz="1400" spc="300">
                  <a:latin typeface="方正书宋简体" panose="03000509000000000000" pitchFamily="65" charset="-122"/>
                  <a:ea typeface="方正书宋简体" panose="03000509000000000000" pitchFamily="65" charset="-122"/>
                  <a:sym typeface="+mn-ea"/>
                </a:rPr>
                <a:t>.</a:t>
              </a:r>
              <a:r>
                <a:rPr lang="ko-KR" altLang="en-US" sz="1400" spc="300"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늦으면 붉고 옅은 향기가 사라지네</a:t>
              </a:r>
              <a:r>
                <a:rPr lang="en-US" altLang="ko-KR" sz="1400" spc="300">
                  <a:latin typeface="方正书宋简体" panose="03000509000000000000" pitchFamily="65" charset="-122"/>
                  <a:ea typeface="方正书宋简体" panose="03000509000000000000" pitchFamily="65" charset="-122"/>
                  <a:sym typeface="+mn-ea"/>
                </a:rPr>
                <a:t>.</a:t>
              </a:r>
              <a:r>
                <a:rPr lang="ko-KR" altLang="en-US" sz="1400" spc="300"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허리의 잔액을 정돈하다</a:t>
              </a:r>
              <a:r>
                <a:rPr lang="en-US" altLang="ko-KR" sz="1400" spc="300">
                  <a:latin typeface="方正书宋简体" panose="03000509000000000000" pitchFamily="65" charset="-122"/>
                  <a:ea typeface="方正书宋简体" panose="03000509000000000000" pitchFamily="65" charset="-122"/>
                  <a:sym typeface="+mn-ea"/>
                </a:rPr>
                <a:t>.</a:t>
              </a:r>
              <a:r>
                <a:rPr lang="ko-KR" altLang="en-US" sz="1400" spc="300"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꿈 속의 사람</a:t>
              </a:r>
              <a:r>
                <a:rPr lang="en-US" altLang="ko-KR" sz="1400" spc="300">
                  <a:latin typeface="方正书宋简体" panose="03000509000000000000" pitchFamily="65" charset="-122"/>
                  <a:ea typeface="方正书宋简体" panose="03000509000000000000" pitchFamily="65" charset="-122"/>
                  <a:sym typeface="+mn-ea"/>
                </a:rPr>
                <a:t>, </a:t>
              </a:r>
              <a:r>
                <a:rPr lang="ko-KR" altLang="en-US" sz="1400" spc="300"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하늘 밖의 믿음</a:t>
              </a:r>
              <a:r>
                <a:rPr lang="en-US" altLang="ko-KR" sz="1400" spc="300">
                  <a:latin typeface="方正书宋简体" panose="03000509000000000000" pitchFamily="65" charset="-122"/>
                  <a:ea typeface="方正书宋简体" panose="03000509000000000000" pitchFamily="65" charset="-122"/>
                  <a:sym typeface="+mn-ea"/>
                </a:rPr>
                <a:t>.</a:t>
              </a:r>
              <a:r>
                <a:rPr lang="ko-KR" altLang="en-US" sz="1400" spc="300"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바람결에 꽃가지가 죽어가고</a:t>
              </a:r>
              <a:endParaRPr lang="zh-CN" altLang="en-US" sz="1400" spc="300" dirty="0"/>
            </a:p>
            <a:p>
              <a:endParaRPr lang="zh-CN" altLang="en-US" sz="1400" spc="300" dirty="0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0155318" y="3984048"/>
            <a:ext cx="738664" cy="1219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10439124" y="1398725"/>
            <a:ext cx="4156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상현의 말</a:t>
            </a:r>
            <a:r>
              <a:rPr lang="en-US" altLang="ko-KR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꿈속의 사람 </a:t>
            </a:r>
            <a:endParaRPr lang="en-US" altLang="zh-CN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85750" y="641921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85750" y="26733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rgbClr val="6C0A1E"/>
                </a:solidFill>
              </a:rPr>
              <a:t>바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람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돈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황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인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상</a:t>
            </a:r>
            <a:endParaRPr lang="zh-CN" altLang="en-US" sz="800">
              <a:solidFill>
                <a:srgbClr val="6C0A1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  <p:bldP spid="45" grpId="1" animBg="1"/>
      <p:bldP spid="26" grpId="0"/>
      <p:bldP spid="26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3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3604260" y="22860"/>
            <a:ext cx="4936490" cy="6846570"/>
            <a:chOff x="5676" y="36"/>
            <a:chExt cx="7774" cy="10782"/>
          </a:xfrm>
        </p:grpSpPr>
        <p:sp>
          <p:nvSpPr>
            <p:cNvPr id="6" name="矩形 5"/>
            <p:cNvSpPr/>
            <p:nvPr/>
          </p:nvSpPr>
          <p:spPr>
            <a:xfrm>
              <a:off x="7004" y="36"/>
              <a:ext cx="5192" cy="10782"/>
            </a:xfrm>
            <a:prstGeom prst="rect">
              <a:avLst/>
            </a:prstGeom>
            <a:solidFill>
              <a:srgbClr val="6C0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676" y="1004"/>
              <a:ext cx="7775" cy="7775"/>
              <a:chOff x="5993" y="1125"/>
              <a:chExt cx="7143" cy="7143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6245" y="1331"/>
                <a:ext cx="6711" cy="6711"/>
              </a:xfrm>
              <a:prstGeom prst="ellipse">
                <a:avLst/>
              </a:prstGeom>
              <a:solidFill>
                <a:srgbClr val="EB6928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5993" y="1125"/>
                <a:ext cx="7143" cy="7143"/>
                <a:chOff x="5993" y="1125"/>
                <a:chExt cx="7143" cy="7143"/>
              </a:xfrm>
            </p:grpSpPr>
            <p:sp>
              <p:nvSpPr>
                <p:cNvPr id="7" name="椭圆 6"/>
                <p:cNvSpPr/>
                <p:nvPr/>
              </p:nvSpPr>
              <p:spPr>
                <a:xfrm>
                  <a:off x="5993" y="1125"/>
                  <a:ext cx="7143" cy="7143"/>
                </a:xfrm>
                <a:prstGeom prst="ellipse">
                  <a:avLst/>
                </a:prstGeom>
                <a:solidFill>
                  <a:srgbClr val="6C0A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0" name="图片 9" descr="包图网_19718276中国风敦煌壁画藻井装饰花纹"/>
                <p:cNvPicPr>
                  <a:picLocks noChangeAspect="1"/>
                </p:cNvPicPr>
                <p:nvPr/>
              </p:nvPicPr>
              <p:blipFill>
                <a:blip r:embed="rId2"/>
                <a:srcRect l="24645" t="13537" r="23050" b="13019"/>
                <a:stretch>
                  <a:fillRect/>
                </a:stretch>
              </p:blipFill>
              <p:spPr>
                <a:xfrm>
                  <a:off x="6171" y="1331"/>
                  <a:ext cx="6786" cy="6730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25" name="组合 24"/>
          <p:cNvGrpSpPr/>
          <p:nvPr/>
        </p:nvGrpSpPr>
        <p:grpSpPr>
          <a:xfrm>
            <a:off x="11163210" y="1106625"/>
            <a:ext cx="715153" cy="4000725"/>
            <a:chOff x="7250768" y="912090"/>
            <a:chExt cx="431791" cy="4000725"/>
          </a:xfrm>
        </p:grpSpPr>
        <p:sp>
          <p:nvSpPr>
            <p:cNvPr id="20" name="矩形 19"/>
            <p:cNvSpPr/>
            <p:nvPr/>
          </p:nvSpPr>
          <p:spPr>
            <a:xfrm>
              <a:off x="7250768" y="912090"/>
              <a:ext cx="295599" cy="2853690"/>
            </a:xfrm>
            <a:prstGeom prst="rect">
              <a:avLst/>
            </a:prstGeom>
            <a:solidFill>
              <a:srgbClr val="6C0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257246" y="1802485"/>
              <a:ext cx="362364" cy="3110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둔황인상</a:t>
              </a:r>
              <a:endParaRPr lang="zh-CN" dirty="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313854" y="1190703"/>
              <a:ext cx="3630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</a:rPr>
                <a:t>.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319527" y="2457201"/>
              <a:ext cx="3630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</a:rPr>
                <a:t>.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 rot="5400000">
            <a:off x="-562610" y="3569970"/>
            <a:ext cx="48939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zh-CN" sz="1000">
              <a:solidFill>
                <a:schemeClr val="bg1">
                  <a:lumMod val="75000"/>
                  <a:alpha val="44000"/>
                </a:schemeClr>
              </a:solidFill>
            </a:endParaRPr>
          </a:p>
        </p:txBody>
      </p:sp>
      <p:pic>
        <p:nvPicPr>
          <p:cNvPr id="45" name="图片 44" descr="房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890" y="338455"/>
            <a:ext cx="3885565" cy="166128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041" y="1475164"/>
            <a:ext cx="1836515" cy="326274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161387" y="4315995"/>
            <a:ext cx="18365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>
                <a:solidFill>
                  <a:srgbClr val="6C0A1E">
                    <a:alpha val="37000"/>
                  </a:srgbClr>
                </a:solidFill>
                <a:latin typeface="方正书宋简体" panose="03000509000000000000" pitchFamily="65" charset="-122"/>
                <a:ea typeface="字魂50号-白鸽天行体" panose="00000500000000000000" charset="-122"/>
              </a:rPr>
              <a:t>가게</a:t>
            </a:r>
            <a:endParaRPr lang="zh-CN" altLang="en-US" sz="8000" dirty="0">
              <a:solidFill>
                <a:srgbClr val="6C0A1E">
                  <a:alpha val="37000"/>
                </a:srgbClr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07667" y="3590924"/>
            <a:ext cx="1015663" cy="34505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5400">
                <a:solidFill>
                  <a:srgbClr val="6C0A1E"/>
                </a:solidFill>
                <a:latin typeface="方正书宋简体" panose="03000509000000000000" pitchFamily="65" charset="-122"/>
                <a:ea typeface="字魂50号-白鸽天行体" panose="00000500000000000000" charset="-122"/>
                <a:cs typeface="字魂50号-白鸽天行体" panose="00000500000000000000" charset="-122"/>
              </a:rPr>
              <a:t>제목 추가</a:t>
            </a:r>
            <a:endParaRPr lang="zh-CN" altLang="en-US" sz="5400" dirty="0">
              <a:solidFill>
                <a:srgbClr val="6C0A1E"/>
              </a:solidFill>
              <a:latin typeface="方正书宋简体" panose="03000509000000000000" pitchFamily="65" charset="-122"/>
              <a:ea typeface="方正书宋简体" panose="03000509000000000000" pitchFamily="65" charset="-122"/>
              <a:cs typeface="字魂50号-白鸽天行体" panose="00000500000000000000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425610" y="2974160"/>
            <a:ext cx="715153" cy="4000725"/>
            <a:chOff x="7250768" y="912090"/>
            <a:chExt cx="431791" cy="4000725"/>
          </a:xfrm>
        </p:grpSpPr>
        <p:sp>
          <p:nvSpPr>
            <p:cNvPr id="26" name="矩形 25"/>
            <p:cNvSpPr/>
            <p:nvPr/>
          </p:nvSpPr>
          <p:spPr>
            <a:xfrm>
              <a:off x="7250768" y="912090"/>
              <a:ext cx="295599" cy="2853690"/>
            </a:xfrm>
            <a:prstGeom prst="rect">
              <a:avLst/>
            </a:prstGeom>
            <a:solidFill>
              <a:srgbClr val="6C0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257246" y="1802485"/>
              <a:ext cx="362364" cy="3110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둔황인상</a:t>
              </a:r>
              <a:endParaRPr lang="zh-CN" dirty="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313854" y="1190703"/>
              <a:ext cx="3630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</a:rPr>
                <a:t>.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319527" y="2457201"/>
              <a:ext cx="3630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</a:rPr>
                <a:t>.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9474260" y="1106805"/>
            <a:ext cx="1569660" cy="30962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바람부는 날은 꽃가지를 곤란하게하고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, 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맑은 벌은 혼자 틈탄다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늦으면 붉고 옅은 향기가 사라지네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허리의 잔액을 정돈하다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꿈 속의 사람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, 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하늘 밖의 믿음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endParaRPr lang="zh-CN" altLang="en-US" sz="1000" spc="600" dirty="0">
              <a:solidFill>
                <a:schemeClr val="bg1"/>
              </a:solidFill>
              <a:latin typeface="Georgia Pro Cond Light" panose="02040306050405020303" pitchFamily="18" charset="0"/>
              <a:ea typeface="思源黑体 ExtraLight" panose="020B0200000000000000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49912" y="2974340"/>
            <a:ext cx="1569660" cy="30962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바람부는 날은 꽃가지를 곤란하게하고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, 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맑은 벌은 혼자 틈탄다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늦으면 붉고 옅은 향기가 사라지네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허리의 잔액을 정돈하다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꿈 속의 사람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, 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하늘 밖의 믿음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endParaRPr lang="zh-CN" altLang="en-US" sz="1000" spc="600" dirty="0">
              <a:solidFill>
                <a:schemeClr val="bg1"/>
              </a:solidFill>
              <a:latin typeface="Georgia Pro Cond Light" panose="02040306050405020303" pitchFamily="18" charset="0"/>
              <a:ea typeface="思源黑体 ExtraLight" panose="020B0200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923567" y="2651933"/>
            <a:ext cx="600164" cy="46562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상현의 말</a:t>
            </a:r>
            <a:r>
              <a:rPr lang="en-US" altLang="ko-KR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꿈속의 사람 </a:t>
            </a:r>
            <a:r>
              <a:rPr lang="en-US" altLang="ko-KR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……</a:t>
            </a:r>
            <a:endParaRPr lang="zh-CN" altLang="en-US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85750" y="641921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85750" y="26733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30" grpId="0"/>
      <p:bldP spid="30" grpId="1"/>
      <p:bldP spid="31" grpId="0"/>
      <p:bldP spid="31" grpId="1"/>
      <p:bldP spid="32" grpId="0"/>
      <p:bldP spid="32" grpId="1"/>
      <p:bldP spid="34" grpId="0"/>
      <p:bldP spid="34" grpId="1"/>
      <p:bldP spid="35" grpId="0"/>
      <p:bldP spid="3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3937000" cy="6904990"/>
          </a:xfrm>
          <a:prstGeom prst="rect">
            <a:avLst/>
          </a:prstGeom>
          <a:solidFill>
            <a:srgbClr val="6C0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-635" y="6139815"/>
            <a:ext cx="12227560" cy="765175"/>
          </a:xfrm>
          <a:prstGeom prst="rect">
            <a:avLst/>
          </a:prstGeom>
          <a:solidFill>
            <a:srgbClr val="032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585" y="2312615"/>
            <a:ext cx="1343750" cy="140856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1099597" y="206994"/>
            <a:ext cx="800219" cy="3124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0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【</a:t>
            </a:r>
            <a:r>
              <a:rPr lang="ko-KR" altLang="en-US" sz="40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제목 추가</a:t>
            </a:r>
            <a:r>
              <a:rPr lang="en-US" altLang="zh-CN" sz="40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】</a:t>
            </a:r>
            <a:endParaRPr lang="zh-CN" altLang="en-US" sz="400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196" y="1042517"/>
            <a:ext cx="3270511" cy="2139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770378" y="3388153"/>
            <a:ext cx="5495925" cy="218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spc="3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바람부는 날은 꽃가지를 곤란하게하고</a:t>
            </a:r>
            <a:r>
              <a:rPr lang="en-US" altLang="ko-KR" sz="1400" spc="3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 sz="1400" spc="3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맑은 벌은 혼자 틈탄다</a:t>
            </a:r>
            <a:r>
              <a:rPr lang="en-US" altLang="ko-KR" sz="1400" spc="3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.</a:t>
            </a:r>
            <a:r>
              <a:rPr lang="ko-KR" altLang="en-US" sz="1400" spc="3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늦으면 붉고 옅은 향기가</a:t>
            </a:r>
            <a:endParaRPr lang="en-US" altLang="ko-KR" sz="1400" spc="30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  <a:p>
            <a:pPr>
              <a:lnSpc>
                <a:spcPct val="200000"/>
              </a:lnSpc>
            </a:pPr>
            <a:endParaRPr lang="en-US" altLang="ko-KR" sz="1400" spc="30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  <a:p>
            <a:pPr>
              <a:lnSpc>
                <a:spcPct val="200000"/>
              </a:lnSpc>
            </a:pPr>
            <a:r>
              <a:rPr lang="ko-KR" altLang="en-US" sz="1400" spc="3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 사라지네</a:t>
            </a:r>
            <a:r>
              <a:rPr lang="en-US" altLang="ko-KR" sz="1400" spc="3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.</a:t>
            </a:r>
            <a:r>
              <a:rPr lang="ko-KR" altLang="en-US" sz="1400" spc="3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허리의 잔액을 정돈하다</a:t>
            </a:r>
            <a:r>
              <a:rPr lang="en-US" altLang="ko-KR" sz="1400" spc="3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.</a:t>
            </a:r>
            <a:r>
              <a:rPr lang="ko-KR" altLang="en-US" sz="1400" spc="3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꿈 속의 사람</a:t>
            </a:r>
            <a:r>
              <a:rPr lang="en-US" altLang="ko-KR" sz="1400" spc="3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 sz="1400" spc="3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하늘 밖의 믿음</a:t>
            </a:r>
            <a:r>
              <a:rPr lang="en-US" altLang="ko-KR" sz="1400" spc="3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.</a:t>
            </a:r>
            <a:endParaRPr lang="zh-CN" altLang="en-US" sz="1400" spc="30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59271" y="505036"/>
            <a:ext cx="3349543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>
                <a:solidFill>
                  <a:schemeClr val="bg1">
                    <a:lumMod val="75000"/>
                    <a:alpha val="22000"/>
                  </a:schemeClr>
                </a:solidFill>
                <a:latin typeface="方正书宋简体" panose="03000509000000000000" pitchFamily="65" charset="-122"/>
                <a:ea typeface="字魂50号-白鸽天行体" panose="00000500000000000000" charset="-122"/>
                <a:sym typeface="+mn-ea"/>
              </a:rPr>
              <a:t>제목 추가</a:t>
            </a:r>
            <a:endParaRPr lang="zh-CN" altLang="en-US" sz="9600" dirty="0">
              <a:solidFill>
                <a:schemeClr val="tx1">
                  <a:alpha val="23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图片 2" descr="包图网_19713026复古敦煌手捧莲花壁画人物元素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0" y="2057400"/>
            <a:ext cx="4283075" cy="30283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155318" y="3984048"/>
            <a:ext cx="738664" cy="1219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0439124" y="1398725"/>
            <a:ext cx="4156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상현의 말</a:t>
            </a:r>
            <a:r>
              <a:rPr lang="en-US" altLang="ko-KR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꿈속의 사람 </a:t>
            </a:r>
            <a:endParaRPr lang="en-US" altLang="zh-CN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85750" y="641921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5750" y="26733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  <p:bldP spid="45" grpId="1" animBg="1"/>
      <p:bldP spid="26" grpId="0"/>
      <p:bldP spid="26" grpId="1"/>
      <p:bldP spid="9" grpId="0"/>
      <p:bldP spid="9" grpId="1"/>
      <p:bldP spid="13" grpId="0"/>
      <p:bldP spid="13" grpId="1"/>
      <p:bldP spid="15" grpId="0"/>
      <p:bldP spid="15" grpId="1"/>
      <p:bldP spid="16" grpId="0"/>
      <p:bldP spid="16" grpId="1"/>
      <p:bldP spid="17" grpId="0"/>
      <p:bldP spid="17" grpId="1"/>
      <p:bldP spid="19" grpId="0"/>
      <p:bldP spid="1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3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 rot="5400000">
            <a:off x="3627120" y="-2649220"/>
            <a:ext cx="4937125" cy="12191365"/>
            <a:chOff x="5676" y="-4209"/>
            <a:chExt cx="7775" cy="19199"/>
          </a:xfrm>
        </p:grpSpPr>
        <p:sp>
          <p:nvSpPr>
            <p:cNvPr id="6" name="矩形 5"/>
            <p:cNvSpPr/>
            <p:nvPr/>
          </p:nvSpPr>
          <p:spPr>
            <a:xfrm>
              <a:off x="7004" y="-4209"/>
              <a:ext cx="5192" cy="19199"/>
            </a:xfrm>
            <a:prstGeom prst="rect">
              <a:avLst/>
            </a:prstGeom>
            <a:solidFill>
              <a:srgbClr val="6C0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676" y="1004"/>
              <a:ext cx="7775" cy="7775"/>
              <a:chOff x="5993" y="1125"/>
              <a:chExt cx="7143" cy="7143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6245" y="1331"/>
                <a:ext cx="6711" cy="6711"/>
              </a:xfrm>
              <a:prstGeom prst="ellipse">
                <a:avLst/>
              </a:prstGeom>
              <a:solidFill>
                <a:srgbClr val="EB6928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5993" y="1125"/>
                <a:ext cx="7143" cy="7143"/>
                <a:chOff x="5993" y="1125"/>
                <a:chExt cx="7143" cy="7143"/>
              </a:xfrm>
            </p:grpSpPr>
            <p:sp>
              <p:nvSpPr>
                <p:cNvPr id="7" name="椭圆 6"/>
                <p:cNvSpPr/>
                <p:nvPr/>
              </p:nvSpPr>
              <p:spPr>
                <a:xfrm>
                  <a:off x="5993" y="1125"/>
                  <a:ext cx="7143" cy="7143"/>
                </a:xfrm>
                <a:prstGeom prst="ellipse">
                  <a:avLst/>
                </a:prstGeom>
                <a:solidFill>
                  <a:srgbClr val="6C0A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0" name="图片 9" descr="包图网_19718276中国风敦煌壁画藻井装饰花纹"/>
                <p:cNvPicPr>
                  <a:picLocks noChangeAspect="1"/>
                </p:cNvPicPr>
                <p:nvPr/>
              </p:nvPicPr>
              <p:blipFill>
                <a:blip r:embed="rId2"/>
                <a:srcRect l="24645" t="13537" r="23050" b="13019"/>
                <a:stretch>
                  <a:fillRect/>
                </a:stretch>
              </p:blipFill>
              <p:spPr>
                <a:xfrm>
                  <a:off x="6171" y="1331"/>
                  <a:ext cx="6786" cy="6730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33" name="文本框 32"/>
          <p:cNvSpPr txBox="1"/>
          <p:nvPr/>
        </p:nvSpPr>
        <p:spPr>
          <a:xfrm rot="5400000">
            <a:off x="-562610" y="3569970"/>
            <a:ext cx="48939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zh-CN" sz="1000">
              <a:solidFill>
                <a:schemeClr val="bg1">
                  <a:lumMod val="75000"/>
                  <a:alpha val="44000"/>
                </a:schemeClr>
              </a:solidFill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709295" y="45720"/>
            <a:ext cx="10797540" cy="6294120"/>
            <a:chOff x="1117" y="72"/>
            <a:chExt cx="17004" cy="9912"/>
          </a:xfrm>
        </p:grpSpPr>
        <p:grpSp>
          <p:nvGrpSpPr>
            <p:cNvPr id="60" name="组合 59"/>
            <p:cNvGrpSpPr/>
            <p:nvPr/>
          </p:nvGrpSpPr>
          <p:grpSpPr>
            <a:xfrm>
              <a:off x="1135" y="72"/>
              <a:ext cx="16931" cy="9912"/>
              <a:chOff x="1135" y="72"/>
              <a:chExt cx="16931" cy="9912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1135" y="1228"/>
                <a:ext cx="16931" cy="8756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3" name="图片 62" descr="房子"/>
              <p:cNvPicPr>
                <a:picLocks noChangeAspect="1"/>
              </p:cNvPicPr>
              <p:nvPr/>
            </p:nvPicPr>
            <p:blipFill>
              <a:blip r:embed="rId3"/>
              <a:srcRect b="29049"/>
              <a:stretch>
                <a:fillRect/>
              </a:stretch>
            </p:blipFill>
            <p:spPr>
              <a:xfrm>
                <a:off x="4698" y="72"/>
                <a:ext cx="9805" cy="9911"/>
              </a:xfrm>
              <a:prstGeom prst="rect">
                <a:avLst/>
              </a:prstGeom>
            </p:spPr>
          </p:pic>
        </p:grpSp>
        <p:grpSp>
          <p:nvGrpSpPr>
            <p:cNvPr id="65" name="组合 64"/>
            <p:cNvGrpSpPr/>
            <p:nvPr/>
          </p:nvGrpSpPr>
          <p:grpSpPr>
            <a:xfrm>
              <a:off x="1117" y="1228"/>
              <a:ext cx="1932" cy="8756"/>
              <a:chOff x="1135" y="1228"/>
              <a:chExt cx="1932" cy="8756"/>
            </a:xfrm>
          </p:grpSpPr>
          <p:pic>
            <p:nvPicPr>
              <p:cNvPr id="66" name="图片 65" descr="包图网_19718276中国风敦煌壁画藻井装饰花纹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5" y="1228"/>
                <a:ext cx="1933" cy="1826"/>
              </a:xfrm>
              <a:prstGeom prst="rect">
                <a:avLst/>
              </a:prstGeom>
            </p:spPr>
          </p:pic>
          <p:pic>
            <p:nvPicPr>
              <p:cNvPr id="67" name="图片 66" descr="包图网_19718276中国风敦煌壁画藻井装饰花纹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V="1">
                <a:off x="1135" y="8158"/>
                <a:ext cx="1933" cy="1826"/>
              </a:xfrm>
              <a:prstGeom prst="rect">
                <a:avLst/>
              </a:prstGeom>
            </p:spPr>
          </p:pic>
        </p:grpSp>
        <p:grpSp>
          <p:nvGrpSpPr>
            <p:cNvPr id="68" name="组合 67"/>
            <p:cNvGrpSpPr/>
            <p:nvPr/>
          </p:nvGrpSpPr>
          <p:grpSpPr>
            <a:xfrm flipH="1">
              <a:off x="16189" y="1228"/>
              <a:ext cx="1932" cy="8756"/>
              <a:chOff x="1135" y="1228"/>
              <a:chExt cx="1932" cy="8756"/>
            </a:xfrm>
          </p:grpSpPr>
          <p:pic>
            <p:nvPicPr>
              <p:cNvPr id="69" name="图片 68" descr="包图网_19718276中国风敦煌壁画藻井装饰花纹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5" y="1228"/>
                <a:ext cx="1933" cy="1826"/>
              </a:xfrm>
              <a:prstGeom prst="rect">
                <a:avLst/>
              </a:prstGeom>
            </p:spPr>
          </p:pic>
          <p:pic>
            <p:nvPicPr>
              <p:cNvPr id="75" name="图片 74" descr="包图网_19718276中国风敦煌壁画藻井装饰花纹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V="1">
                <a:off x="1135" y="8158"/>
                <a:ext cx="1933" cy="1826"/>
              </a:xfrm>
              <a:prstGeom prst="rect">
                <a:avLst/>
              </a:prstGeom>
            </p:spPr>
          </p:pic>
        </p:grpSp>
      </p:grpSp>
      <p:sp>
        <p:nvSpPr>
          <p:cNvPr id="76" name="文本框 75"/>
          <p:cNvSpPr txBox="1"/>
          <p:nvPr/>
        </p:nvSpPr>
        <p:spPr>
          <a:xfrm>
            <a:off x="8467427" y="2105660"/>
            <a:ext cx="1015663" cy="29921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5400">
                <a:solidFill>
                  <a:srgbClr val="6C0A1E"/>
                </a:solidFill>
                <a:latin typeface="方正书宋简体" panose="03000509000000000000" pitchFamily="65" charset="-122"/>
                <a:ea typeface="字魂50号-白鸽天行体" panose="00000500000000000000" charset="-122"/>
                <a:cs typeface="字魂50号-白鸽天行体" panose="00000500000000000000" charset="-122"/>
              </a:rPr>
              <a:t>글 목차</a:t>
            </a:r>
            <a:endParaRPr lang="zh-CN" altLang="en-US" sz="5400" dirty="0">
              <a:solidFill>
                <a:srgbClr val="6C0A1E"/>
              </a:solidFill>
              <a:latin typeface="方正书宋简体" panose="03000509000000000000" pitchFamily="65" charset="-122"/>
              <a:ea typeface="方正书宋简体" panose="03000509000000000000" pitchFamily="65" charset="-122"/>
              <a:cs typeface="字魂50号-白鸽天行体" panose="00000500000000000000" charset="-122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2857721" y="1958285"/>
            <a:ext cx="4621169" cy="3468068"/>
            <a:chOff x="2081751" y="1958285"/>
            <a:chExt cx="4621169" cy="3468068"/>
          </a:xfrm>
        </p:grpSpPr>
        <p:grpSp>
          <p:nvGrpSpPr>
            <p:cNvPr id="78" name="组合 77"/>
            <p:cNvGrpSpPr/>
            <p:nvPr/>
          </p:nvGrpSpPr>
          <p:grpSpPr>
            <a:xfrm>
              <a:off x="5555340" y="1958285"/>
              <a:ext cx="1147580" cy="664922"/>
              <a:chOff x="4634529" y="1958285"/>
              <a:chExt cx="1147580" cy="664922"/>
            </a:xfrm>
          </p:grpSpPr>
          <p:sp>
            <p:nvSpPr>
              <p:cNvPr id="79" name="Freeform 6"/>
              <p:cNvSpPr>
                <a:spLocks noEditPoints="1"/>
              </p:cNvSpPr>
              <p:nvPr/>
            </p:nvSpPr>
            <p:spPr bwMode="auto">
              <a:xfrm>
                <a:off x="4634529" y="1958285"/>
                <a:ext cx="662641" cy="664922"/>
              </a:xfrm>
              <a:custGeom>
                <a:avLst/>
                <a:gdLst>
                  <a:gd name="T0" fmla="*/ 963 w 1731"/>
                  <a:gd name="T1" fmla="*/ 1707 h 1737"/>
                  <a:gd name="T2" fmla="*/ 742 w 1731"/>
                  <a:gd name="T3" fmla="*/ 1700 h 1737"/>
                  <a:gd name="T4" fmla="*/ 689 w 1731"/>
                  <a:gd name="T5" fmla="*/ 1675 h 1737"/>
                  <a:gd name="T6" fmla="*/ 136 w 1731"/>
                  <a:gd name="T7" fmla="*/ 1246 h 1737"/>
                  <a:gd name="T8" fmla="*/ 130 w 1731"/>
                  <a:gd name="T9" fmla="*/ 1270 h 1737"/>
                  <a:gd name="T10" fmla="*/ 72 w 1731"/>
                  <a:gd name="T11" fmla="*/ 1175 h 1737"/>
                  <a:gd name="T12" fmla="*/ 1 w 1731"/>
                  <a:gd name="T13" fmla="*/ 917 h 1737"/>
                  <a:gd name="T14" fmla="*/ 50 w 1731"/>
                  <a:gd name="T15" fmla="*/ 1066 h 1737"/>
                  <a:gd name="T16" fmla="*/ 16 w 1731"/>
                  <a:gd name="T17" fmla="*/ 824 h 1737"/>
                  <a:gd name="T18" fmla="*/ 50 w 1731"/>
                  <a:gd name="T19" fmla="*/ 662 h 1737"/>
                  <a:gd name="T20" fmla="*/ 646 w 1731"/>
                  <a:gd name="T21" fmla="*/ 31 h 1737"/>
                  <a:gd name="T22" fmla="*/ 826 w 1731"/>
                  <a:gd name="T23" fmla="*/ 4 h 1737"/>
                  <a:gd name="T24" fmla="*/ 1343 w 1731"/>
                  <a:gd name="T25" fmla="*/ 177 h 1737"/>
                  <a:gd name="T26" fmla="*/ 1414 w 1731"/>
                  <a:gd name="T27" fmla="*/ 250 h 1737"/>
                  <a:gd name="T28" fmla="*/ 1454 w 1731"/>
                  <a:gd name="T29" fmla="*/ 308 h 1737"/>
                  <a:gd name="T30" fmla="*/ 1455 w 1731"/>
                  <a:gd name="T31" fmla="*/ 321 h 1737"/>
                  <a:gd name="T32" fmla="*/ 1261 w 1731"/>
                  <a:gd name="T33" fmla="*/ 175 h 1737"/>
                  <a:gd name="T34" fmla="*/ 828 w 1731"/>
                  <a:gd name="T35" fmla="*/ 61 h 1737"/>
                  <a:gd name="T36" fmla="*/ 142 w 1731"/>
                  <a:gd name="T37" fmla="*/ 629 h 1737"/>
                  <a:gd name="T38" fmla="*/ 186 w 1731"/>
                  <a:gd name="T39" fmla="*/ 1152 h 1737"/>
                  <a:gd name="T40" fmla="*/ 801 w 1731"/>
                  <a:gd name="T41" fmla="*/ 1586 h 1737"/>
                  <a:gd name="T42" fmla="*/ 1083 w 1731"/>
                  <a:gd name="T43" fmla="*/ 1557 h 1737"/>
                  <a:gd name="T44" fmla="*/ 831 w 1731"/>
                  <a:gd name="T45" fmla="*/ 1576 h 1737"/>
                  <a:gd name="T46" fmla="*/ 631 w 1731"/>
                  <a:gd name="T47" fmla="*/ 1525 h 1737"/>
                  <a:gd name="T48" fmla="*/ 902 w 1731"/>
                  <a:gd name="T49" fmla="*/ 1570 h 1737"/>
                  <a:gd name="T50" fmla="*/ 1203 w 1731"/>
                  <a:gd name="T51" fmla="*/ 1494 h 1737"/>
                  <a:gd name="T52" fmla="*/ 1152 w 1731"/>
                  <a:gd name="T53" fmla="*/ 1526 h 1737"/>
                  <a:gd name="T54" fmla="*/ 1296 w 1731"/>
                  <a:gd name="T55" fmla="*/ 1446 h 1737"/>
                  <a:gd name="T56" fmla="*/ 1432 w 1731"/>
                  <a:gd name="T57" fmla="*/ 1310 h 1737"/>
                  <a:gd name="T58" fmla="*/ 1334 w 1731"/>
                  <a:gd name="T59" fmla="*/ 1393 h 1737"/>
                  <a:gd name="T60" fmla="*/ 1281 w 1731"/>
                  <a:gd name="T61" fmla="*/ 1422 h 1737"/>
                  <a:gd name="T62" fmla="*/ 1350 w 1731"/>
                  <a:gd name="T63" fmla="*/ 1361 h 1737"/>
                  <a:gd name="T64" fmla="*/ 1424 w 1731"/>
                  <a:gd name="T65" fmla="*/ 1283 h 1737"/>
                  <a:gd name="T66" fmla="*/ 1485 w 1731"/>
                  <a:gd name="T67" fmla="*/ 1177 h 1737"/>
                  <a:gd name="T68" fmla="*/ 1518 w 1731"/>
                  <a:gd name="T69" fmla="*/ 1129 h 1737"/>
                  <a:gd name="T70" fmla="*/ 1453 w 1731"/>
                  <a:gd name="T71" fmla="*/ 1249 h 1737"/>
                  <a:gd name="T72" fmla="*/ 1569 w 1731"/>
                  <a:gd name="T73" fmla="*/ 1029 h 1737"/>
                  <a:gd name="T74" fmla="*/ 1587 w 1731"/>
                  <a:gd name="T75" fmla="*/ 918 h 1737"/>
                  <a:gd name="T76" fmla="*/ 1670 w 1731"/>
                  <a:gd name="T77" fmla="*/ 830 h 1737"/>
                  <a:gd name="T78" fmla="*/ 1713 w 1731"/>
                  <a:gd name="T79" fmla="*/ 855 h 1737"/>
                  <a:gd name="T80" fmla="*/ 1694 w 1731"/>
                  <a:gd name="T81" fmla="*/ 1092 h 1737"/>
                  <a:gd name="T82" fmla="*/ 1578 w 1731"/>
                  <a:gd name="T83" fmla="*/ 1347 h 1737"/>
                  <a:gd name="T84" fmla="*/ 943 w 1731"/>
                  <a:gd name="T85" fmla="*/ 1729 h 1737"/>
                  <a:gd name="T86" fmla="*/ 801 w 1731"/>
                  <a:gd name="T87" fmla="*/ 1726 h 1737"/>
                  <a:gd name="T88" fmla="*/ 376 w 1731"/>
                  <a:gd name="T89" fmla="*/ 1431 h 1737"/>
                  <a:gd name="T90" fmla="*/ 929 w 1731"/>
                  <a:gd name="T91" fmla="*/ 22 h 1737"/>
                  <a:gd name="T92" fmla="*/ 985 w 1731"/>
                  <a:gd name="T93" fmla="*/ 31 h 1737"/>
                  <a:gd name="T94" fmla="*/ 1094 w 1731"/>
                  <a:gd name="T95" fmla="*/ 62 h 1737"/>
                  <a:gd name="T96" fmla="*/ 1210 w 1731"/>
                  <a:gd name="T97" fmla="*/ 108 h 1737"/>
                  <a:gd name="T98" fmla="*/ 965 w 1731"/>
                  <a:gd name="T99" fmla="*/ 1634 h 1737"/>
                  <a:gd name="T100" fmla="*/ 186 w 1731"/>
                  <a:gd name="T101" fmla="*/ 411 h 1737"/>
                  <a:gd name="T102" fmla="*/ 106 w 1731"/>
                  <a:gd name="T103" fmla="*/ 1024 h 1737"/>
                  <a:gd name="T104" fmla="*/ 100 w 1731"/>
                  <a:gd name="T105" fmla="*/ 1043 h 1737"/>
                  <a:gd name="T106" fmla="*/ 66 w 1731"/>
                  <a:gd name="T107" fmla="*/ 693 h 1737"/>
                  <a:gd name="T108" fmla="*/ 70 w 1731"/>
                  <a:gd name="T109" fmla="*/ 690 h 1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31" h="1737">
                    <a:moveTo>
                      <a:pt x="801" y="1726"/>
                    </a:moveTo>
                    <a:cubicBezTo>
                      <a:pt x="858" y="1726"/>
                      <a:pt x="913" y="1721"/>
                      <a:pt x="968" y="1711"/>
                    </a:cubicBezTo>
                    <a:cubicBezTo>
                      <a:pt x="967" y="1706"/>
                      <a:pt x="967" y="1706"/>
                      <a:pt x="963" y="1707"/>
                    </a:cubicBezTo>
                    <a:cubicBezTo>
                      <a:pt x="947" y="1708"/>
                      <a:pt x="932" y="1710"/>
                      <a:pt x="916" y="1712"/>
                    </a:cubicBezTo>
                    <a:cubicBezTo>
                      <a:pt x="891" y="1715"/>
                      <a:pt x="865" y="1716"/>
                      <a:pt x="839" y="1715"/>
                    </a:cubicBezTo>
                    <a:cubicBezTo>
                      <a:pt x="806" y="1713"/>
                      <a:pt x="774" y="1708"/>
                      <a:pt x="742" y="1700"/>
                    </a:cubicBezTo>
                    <a:cubicBezTo>
                      <a:pt x="738" y="1700"/>
                      <a:pt x="735" y="1699"/>
                      <a:pt x="731" y="1698"/>
                    </a:cubicBezTo>
                    <a:cubicBezTo>
                      <a:pt x="731" y="1688"/>
                      <a:pt x="725" y="1684"/>
                      <a:pt x="717" y="1682"/>
                    </a:cubicBezTo>
                    <a:cubicBezTo>
                      <a:pt x="708" y="1679"/>
                      <a:pt x="699" y="1677"/>
                      <a:pt x="689" y="1675"/>
                    </a:cubicBezTo>
                    <a:cubicBezTo>
                      <a:pt x="659" y="1668"/>
                      <a:pt x="630" y="1659"/>
                      <a:pt x="601" y="1649"/>
                    </a:cubicBezTo>
                    <a:cubicBezTo>
                      <a:pt x="430" y="1587"/>
                      <a:pt x="294" y="1479"/>
                      <a:pt x="191" y="1329"/>
                    </a:cubicBezTo>
                    <a:cubicBezTo>
                      <a:pt x="172" y="1302"/>
                      <a:pt x="154" y="1274"/>
                      <a:pt x="136" y="1246"/>
                    </a:cubicBezTo>
                    <a:cubicBezTo>
                      <a:pt x="135" y="1245"/>
                      <a:pt x="135" y="1244"/>
                      <a:pt x="133" y="1242"/>
                    </a:cubicBezTo>
                    <a:cubicBezTo>
                      <a:pt x="131" y="1247"/>
                      <a:pt x="132" y="1252"/>
                      <a:pt x="131" y="1256"/>
                    </a:cubicBezTo>
                    <a:cubicBezTo>
                      <a:pt x="131" y="1261"/>
                      <a:pt x="130" y="1265"/>
                      <a:pt x="130" y="1270"/>
                    </a:cubicBezTo>
                    <a:cubicBezTo>
                      <a:pt x="129" y="1269"/>
                      <a:pt x="129" y="1269"/>
                      <a:pt x="128" y="1269"/>
                    </a:cubicBezTo>
                    <a:cubicBezTo>
                      <a:pt x="118" y="1257"/>
                      <a:pt x="106" y="1244"/>
                      <a:pt x="96" y="1231"/>
                    </a:cubicBezTo>
                    <a:cubicBezTo>
                      <a:pt x="83" y="1215"/>
                      <a:pt x="75" y="1196"/>
                      <a:pt x="72" y="1175"/>
                    </a:cubicBezTo>
                    <a:cubicBezTo>
                      <a:pt x="71" y="1167"/>
                      <a:pt x="69" y="1158"/>
                      <a:pt x="65" y="1150"/>
                    </a:cubicBezTo>
                    <a:cubicBezTo>
                      <a:pt x="47" y="1113"/>
                      <a:pt x="35" y="1074"/>
                      <a:pt x="24" y="1034"/>
                    </a:cubicBezTo>
                    <a:cubicBezTo>
                      <a:pt x="14" y="996"/>
                      <a:pt x="6" y="957"/>
                      <a:pt x="1" y="917"/>
                    </a:cubicBezTo>
                    <a:cubicBezTo>
                      <a:pt x="0" y="906"/>
                      <a:pt x="2" y="895"/>
                      <a:pt x="4" y="885"/>
                    </a:cubicBezTo>
                    <a:cubicBezTo>
                      <a:pt x="13" y="948"/>
                      <a:pt x="27" y="1011"/>
                      <a:pt x="48" y="1071"/>
                    </a:cubicBezTo>
                    <a:cubicBezTo>
                      <a:pt x="52" y="1070"/>
                      <a:pt x="51" y="1068"/>
                      <a:pt x="50" y="1066"/>
                    </a:cubicBezTo>
                    <a:cubicBezTo>
                      <a:pt x="47" y="1056"/>
                      <a:pt x="45" y="1045"/>
                      <a:pt x="42" y="1034"/>
                    </a:cubicBezTo>
                    <a:cubicBezTo>
                      <a:pt x="33" y="997"/>
                      <a:pt x="27" y="959"/>
                      <a:pt x="23" y="921"/>
                    </a:cubicBezTo>
                    <a:cubicBezTo>
                      <a:pt x="20" y="889"/>
                      <a:pt x="17" y="857"/>
                      <a:pt x="16" y="824"/>
                    </a:cubicBezTo>
                    <a:cubicBezTo>
                      <a:pt x="16" y="807"/>
                      <a:pt x="16" y="790"/>
                      <a:pt x="17" y="773"/>
                    </a:cubicBezTo>
                    <a:cubicBezTo>
                      <a:pt x="18" y="759"/>
                      <a:pt x="21" y="745"/>
                      <a:pt x="27" y="732"/>
                    </a:cubicBezTo>
                    <a:cubicBezTo>
                      <a:pt x="37" y="710"/>
                      <a:pt x="43" y="686"/>
                      <a:pt x="50" y="662"/>
                    </a:cubicBezTo>
                    <a:cubicBezTo>
                      <a:pt x="65" y="606"/>
                      <a:pt x="83" y="550"/>
                      <a:pt x="107" y="497"/>
                    </a:cubicBezTo>
                    <a:cubicBezTo>
                      <a:pt x="159" y="379"/>
                      <a:pt x="233" y="277"/>
                      <a:pt x="331" y="192"/>
                    </a:cubicBezTo>
                    <a:cubicBezTo>
                      <a:pt x="422" y="113"/>
                      <a:pt x="528" y="60"/>
                      <a:pt x="646" y="31"/>
                    </a:cubicBezTo>
                    <a:cubicBezTo>
                      <a:pt x="682" y="22"/>
                      <a:pt x="719" y="16"/>
                      <a:pt x="756" y="12"/>
                    </a:cubicBezTo>
                    <a:cubicBezTo>
                      <a:pt x="766" y="11"/>
                      <a:pt x="777" y="12"/>
                      <a:pt x="787" y="10"/>
                    </a:cubicBezTo>
                    <a:cubicBezTo>
                      <a:pt x="800" y="9"/>
                      <a:pt x="813" y="6"/>
                      <a:pt x="826" y="4"/>
                    </a:cubicBezTo>
                    <a:cubicBezTo>
                      <a:pt x="853" y="0"/>
                      <a:pt x="880" y="0"/>
                      <a:pt x="907" y="1"/>
                    </a:cubicBezTo>
                    <a:cubicBezTo>
                      <a:pt x="971" y="5"/>
                      <a:pt x="1032" y="19"/>
                      <a:pt x="1093" y="38"/>
                    </a:cubicBezTo>
                    <a:cubicBezTo>
                      <a:pt x="1185" y="68"/>
                      <a:pt x="1268" y="115"/>
                      <a:pt x="1343" y="177"/>
                    </a:cubicBezTo>
                    <a:cubicBezTo>
                      <a:pt x="1365" y="195"/>
                      <a:pt x="1385" y="213"/>
                      <a:pt x="1404" y="233"/>
                    </a:cubicBezTo>
                    <a:cubicBezTo>
                      <a:pt x="1406" y="235"/>
                      <a:pt x="1408" y="237"/>
                      <a:pt x="1410" y="239"/>
                    </a:cubicBezTo>
                    <a:cubicBezTo>
                      <a:pt x="1413" y="242"/>
                      <a:pt x="1415" y="246"/>
                      <a:pt x="1414" y="250"/>
                    </a:cubicBezTo>
                    <a:cubicBezTo>
                      <a:pt x="1414" y="257"/>
                      <a:pt x="1416" y="263"/>
                      <a:pt x="1420" y="268"/>
                    </a:cubicBezTo>
                    <a:cubicBezTo>
                      <a:pt x="1424" y="274"/>
                      <a:pt x="1429" y="280"/>
                      <a:pt x="1434" y="286"/>
                    </a:cubicBezTo>
                    <a:cubicBezTo>
                      <a:pt x="1440" y="294"/>
                      <a:pt x="1447" y="301"/>
                      <a:pt x="1454" y="308"/>
                    </a:cubicBezTo>
                    <a:cubicBezTo>
                      <a:pt x="1457" y="312"/>
                      <a:pt x="1459" y="316"/>
                      <a:pt x="1463" y="320"/>
                    </a:cubicBezTo>
                    <a:cubicBezTo>
                      <a:pt x="1461" y="322"/>
                      <a:pt x="1460" y="323"/>
                      <a:pt x="1459" y="324"/>
                    </a:cubicBezTo>
                    <a:cubicBezTo>
                      <a:pt x="1457" y="323"/>
                      <a:pt x="1456" y="322"/>
                      <a:pt x="1455" y="321"/>
                    </a:cubicBezTo>
                    <a:cubicBezTo>
                      <a:pt x="1443" y="309"/>
                      <a:pt x="1432" y="297"/>
                      <a:pt x="1420" y="285"/>
                    </a:cubicBezTo>
                    <a:cubicBezTo>
                      <a:pt x="1417" y="282"/>
                      <a:pt x="1414" y="279"/>
                      <a:pt x="1411" y="277"/>
                    </a:cubicBezTo>
                    <a:cubicBezTo>
                      <a:pt x="1362" y="241"/>
                      <a:pt x="1313" y="206"/>
                      <a:pt x="1261" y="175"/>
                    </a:cubicBezTo>
                    <a:cubicBezTo>
                      <a:pt x="1210" y="145"/>
                      <a:pt x="1157" y="118"/>
                      <a:pt x="1101" y="99"/>
                    </a:cubicBezTo>
                    <a:cubicBezTo>
                      <a:pt x="1060" y="84"/>
                      <a:pt x="1017" y="74"/>
                      <a:pt x="973" y="68"/>
                    </a:cubicBezTo>
                    <a:cubicBezTo>
                      <a:pt x="925" y="60"/>
                      <a:pt x="876" y="58"/>
                      <a:pt x="828" y="61"/>
                    </a:cubicBezTo>
                    <a:cubicBezTo>
                      <a:pt x="724" y="65"/>
                      <a:pt x="625" y="91"/>
                      <a:pt x="532" y="137"/>
                    </a:cubicBezTo>
                    <a:cubicBezTo>
                      <a:pt x="460" y="173"/>
                      <a:pt x="396" y="218"/>
                      <a:pt x="339" y="276"/>
                    </a:cubicBezTo>
                    <a:cubicBezTo>
                      <a:pt x="242" y="375"/>
                      <a:pt x="176" y="493"/>
                      <a:pt x="142" y="629"/>
                    </a:cubicBezTo>
                    <a:cubicBezTo>
                      <a:pt x="130" y="673"/>
                      <a:pt x="124" y="717"/>
                      <a:pt x="120" y="762"/>
                    </a:cubicBezTo>
                    <a:cubicBezTo>
                      <a:pt x="117" y="800"/>
                      <a:pt x="117" y="838"/>
                      <a:pt x="119" y="876"/>
                    </a:cubicBezTo>
                    <a:cubicBezTo>
                      <a:pt x="126" y="972"/>
                      <a:pt x="147" y="1064"/>
                      <a:pt x="186" y="1152"/>
                    </a:cubicBezTo>
                    <a:cubicBezTo>
                      <a:pt x="237" y="1266"/>
                      <a:pt x="314" y="1361"/>
                      <a:pt x="414" y="1437"/>
                    </a:cubicBezTo>
                    <a:cubicBezTo>
                      <a:pt x="501" y="1503"/>
                      <a:pt x="599" y="1548"/>
                      <a:pt x="706" y="1572"/>
                    </a:cubicBezTo>
                    <a:cubicBezTo>
                      <a:pt x="737" y="1579"/>
                      <a:pt x="769" y="1584"/>
                      <a:pt x="801" y="1586"/>
                    </a:cubicBezTo>
                    <a:cubicBezTo>
                      <a:pt x="833" y="1589"/>
                      <a:pt x="865" y="1591"/>
                      <a:pt x="897" y="1590"/>
                    </a:cubicBezTo>
                    <a:cubicBezTo>
                      <a:pt x="959" y="1588"/>
                      <a:pt x="1019" y="1579"/>
                      <a:pt x="1078" y="1560"/>
                    </a:cubicBezTo>
                    <a:cubicBezTo>
                      <a:pt x="1080" y="1560"/>
                      <a:pt x="1081" y="1559"/>
                      <a:pt x="1083" y="1557"/>
                    </a:cubicBezTo>
                    <a:cubicBezTo>
                      <a:pt x="1081" y="1557"/>
                      <a:pt x="1079" y="1558"/>
                      <a:pt x="1078" y="1558"/>
                    </a:cubicBezTo>
                    <a:cubicBezTo>
                      <a:pt x="1040" y="1565"/>
                      <a:pt x="1003" y="1571"/>
                      <a:pt x="966" y="1574"/>
                    </a:cubicBezTo>
                    <a:cubicBezTo>
                      <a:pt x="921" y="1578"/>
                      <a:pt x="876" y="1579"/>
                      <a:pt x="831" y="1576"/>
                    </a:cubicBezTo>
                    <a:cubicBezTo>
                      <a:pt x="763" y="1571"/>
                      <a:pt x="696" y="1557"/>
                      <a:pt x="633" y="1531"/>
                    </a:cubicBezTo>
                    <a:cubicBezTo>
                      <a:pt x="630" y="1530"/>
                      <a:pt x="628" y="1529"/>
                      <a:pt x="626" y="1528"/>
                    </a:cubicBezTo>
                    <a:cubicBezTo>
                      <a:pt x="627" y="1523"/>
                      <a:pt x="627" y="1523"/>
                      <a:pt x="631" y="1525"/>
                    </a:cubicBezTo>
                    <a:cubicBezTo>
                      <a:pt x="645" y="1529"/>
                      <a:pt x="659" y="1535"/>
                      <a:pt x="674" y="1539"/>
                    </a:cubicBezTo>
                    <a:cubicBezTo>
                      <a:pt x="714" y="1552"/>
                      <a:pt x="756" y="1560"/>
                      <a:pt x="798" y="1565"/>
                    </a:cubicBezTo>
                    <a:cubicBezTo>
                      <a:pt x="833" y="1569"/>
                      <a:pt x="867" y="1571"/>
                      <a:pt x="902" y="1570"/>
                    </a:cubicBezTo>
                    <a:cubicBezTo>
                      <a:pt x="1006" y="1566"/>
                      <a:pt x="1105" y="1541"/>
                      <a:pt x="1199" y="1493"/>
                    </a:cubicBezTo>
                    <a:cubicBezTo>
                      <a:pt x="1200" y="1492"/>
                      <a:pt x="1202" y="1492"/>
                      <a:pt x="1205" y="1490"/>
                    </a:cubicBezTo>
                    <a:cubicBezTo>
                      <a:pt x="1204" y="1492"/>
                      <a:pt x="1203" y="1494"/>
                      <a:pt x="1203" y="1494"/>
                    </a:cubicBezTo>
                    <a:cubicBezTo>
                      <a:pt x="1199" y="1498"/>
                      <a:pt x="1196" y="1501"/>
                      <a:pt x="1192" y="1503"/>
                    </a:cubicBezTo>
                    <a:cubicBezTo>
                      <a:pt x="1187" y="1507"/>
                      <a:pt x="1181" y="1510"/>
                      <a:pt x="1176" y="1513"/>
                    </a:cubicBezTo>
                    <a:cubicBezTo>
                      <a:pt x="1168" y="1517"/>
                      <a:pt x="1160" y="1522"/>
                      <a:pt x="1152" y="1526"/>
                    </a:cubicBezTo>
                    <a:cubicBezTo>
                      <a:pt x="1151" y="1527"/>
                      <a:pt x="1149" y="1529"/>
                      <a:pt x="1148" y="1531"/>
                    </a:cubicBezTo>
                    <a:cubicBezTo>
                      <a:pt x="1150" y="1531"/>
                      <a:pt x="1152" y="1530"/>
                      <a:pt x="1154" y="1529"/>
                    </a:cubicBezTo>
                    <a:cubicBezTo>
                      <a:pt x="1206" y="1509"/>
                      <a:pt x="1253" y="1480"/>
                      <a:pt x="1296" y="1446"/>
                    </a:cubicBezTo>
                    <a:cubicBezTo>
                      <a:pt x="1334" y="1416"/>
                      <a:pt x="1368" y="1383"/>
                      <a:pt x="1399" y="1347"/>
                    </a:cubicBezTo>
                    <a:cubicBezTo>
                      <a:pt x="1409" y="1337"/>
                      <a:pt x="1418" y="1326"/>
                      <a:pt x="1427" y="1315"/>
                    </a:cubicBezTo>
                    <a:cubicBezTo>
                      <a:pt x="1428" y="1314"/>
                      <a:pt x="1430" y="1312"/>
                      <a:pt x="1432" y="1310"/>
                    </a:cubicBezTo>
                    <a:cubicBezTo>
                      <a:pt x="1430" y="1309"/>
                      <a:pt x="1429" y="1308"/>
                      <a:pt x="1428" y="1306"/>
                    </a:cubicBezTo>
                    <a:cubicBezTo>
                      <a:pt x="1424" y="1310"/>
                      <a:pt x="1420" y="1314"/>
                      <a:pt x="1417" y="1318"/>
                    </a:cubicBezTo>
                    <a:cubicBezTo>
                      <a:pt x="1390" y="1345"/>
                      <a:pt x="1363" y="1369"/>
                      <a:pt x="1334" y="1393"/>
                    </a:cubicBezTo>
                    <a:cubicBezTo>
                      <a:pt x="1322" y="1402"/>
                      <a:pt x="1311" y="1411"/>
                      <a:pt x="1298" y="1417"/>
                    </a:cubicBezTo>
                    <a:cubicBezTo>
                      <a:pt x="1292" y="1419"/>
                      <a:pt x="1287" y="1421"/>
                      <a:pt x="1281" y="1423"/>
                    </a:cubicBezTo>
                    <a:cubicBezTo>
                      <a:pt x="1281" y="1423"/>
                      <a:pt x="1281" y="1422"/>
                      <a:pt x="1281" y="1422"/>
                    </a:cubicBezTo>
                    <a:cubicBezTo>
                      <a:pt x="1282" y="1421"/>
                      <a:pt x="1283" y="1420"/>
                      <a:pt x="1284" y="1419"/>
                    </a:cubicBezTo>
                    <a:cubicBezTo>
                      <a:pt x="1299" y="1408"/>
                      <a:pt x="1314" y="1397"/>
                      <a:pt x="1328" y="1385"/>
                    </a:cubicBezTo>
                    <a:cubicBezTo>
                      <a:pt x="1337" y="1379"/>
                      <a:pt x="1343" y="1370"/>
                      <a:pt x="1350" y="1361"/>
                    </a:cubicBezTo>
                    <a:cubicBezTo>
                      <a:pt x="1355" y="1354"/>
                      <a:pt x="1362" y="1347"/>
                      <a:pt x="1369" y="1340"/>
                    </a:cubicBezTo>
                    <a:cubicBezTo>
                      <a:pt x="1383" y="1326"/>
                      <a:pt x="1397" y="1312"/>
                      <a:pt x="1411" y="1298"/>
                    </a:cubicBezTo>
                    <a:cubicBezTo>
                      <a:pt x="1416" y="1293"/>
                      <a:pt x="1420" y="1288"/>
                      <a:pt x="1424" y="1283"/>
                    </a:cubicBezTo>
                    <a:cubicBezTo>
                      <a:pt x="1430" y="1275"/>
                      <a:pt x="1434" y="1266"/>
                      <a:pt x="1435" y="1256"/>
                    </a:cubicBezTo>
                    <a:cubicBezTo>
                      <a:pt x="1435" y="1251"/>
                      <a:pt x="1438" y="1247"/>
                      <a:pt x="1441" y="1243"/>
                    </a:cubicBezTo>
                    <a:cubicBezTo>
                      <a:pt x="1457" y="1222"/>
                      <a:pt x="1472" y="1200"/>
                      <a:pt x="1485" y="1177"/>
                    </a:cubicBezTo>
                    <a:cubicBezTo>
                      <a:pt x="1494" y="1162"/>
                      <a:pt x="1502" y="1147"/>
                      <a:pt x="1510" y="1131"/>
                    </a:cubicBezTo>
                    <a:cubicBezTo>
                      <a:pt x="1511" y="1130"/>
                      <a:pt x="1512" y="1128"/>
                      <a:pt x="1513" y="1126"/>
                    </a:cubicBezTo>
                    <a:cubicBezTo>
                      <a:pt x="1515" y="1127"/>
                      <a:pt x="1516" y="1128"/>
                      <a:pt x="1518" y="1129"/>
                    </a:cubicBezTo>
                    <a:cubicBezTo>
                      <a:pt x="1509" y="1150"/>
                      <a:pt x="1498" y="1170"/>
                      <a:pt x="1486" y="1189"/>
                    </a:cubicBezTo>
                    <a:cubicBezTo>
                      <a:pt x="1475" y="1208"/>
                      <a:pt x="1462" y="1227"/>
                      <a:pt x="1450" y="1246"/>
                    </a:cubicBezTo>
                    <a:cubicBezTo>
                      <a:pt x="1451" y="1247"/>
                      <a:pt x="1452" y="1248"/>
                      <a:pt x="1453" y="1249"/>
                    </a:cubicBezTo>
                    <a:cubicBezTo>
                      <a:pt x="1455" y="1247"/>
                      <a:pt x="1456" y="1246"/>
                      <a:pt x="1457" y="1244"/>
                    </a:cubicBezTo>
                    <a:cubicBezTo>
                      <a:pt x="1498" y="1189"/>
                      <a:pt x="1530" y="1130"/>
                      <a:pt x="1554" y="1067"/>
                    </a:cubicBezTo>
                    <a:cubicBezTo>
                      <a:pt x="1559" y="1054"/>
                      <a:pt x="1564" y="1042"/>
                      <a:pt x="1569" y="1029"/>
                    </a:cubicBezTo>
                    <a:cubicBezTo>
                      <a:pt x="1574" y="1012"/>
                      <a:pt x="1580" y="996"/>
                      <a:pt x="1581" y="978"/>
                    </a:cubicBezTo>
                    <a:cubicBezTo>
                      <a:pt x="1581" y="971"/>
                      <a:pt x="1580" y="964"/>
                      <a:pt x="1581" y="956"/>
                    </a:cubicBezTo>
                    <a:cubicBezTo>
                      <a:pt x="1583" y="943"/>
                      <a:pt x="1585" y="931"/>
                      <a:pt x="1587" y="918"/>
                    </a:cubicBezTo>
                    <a:cubicBezTo>
                      <a:pt x="1589" y="911"/>
                      <a:pt x="1590" y="904"/>
                      <a:pt x="1591" y="896"/>
                    </a:cubicBezTo>
                    <a:cubicBezTo>
                      <a:pt x="1611" y="898"/>
                      <a:pt x="1632" y="900"/>
                      <a:pt x="1652" y="902"/>
                    </a:cubicBezTo>
                    <a:cubicBezTo>
                      <a:pt x="1660" y="879"/>
                      <a:pt x="1664" y="855"/>
                      <a:pt x="1670" y="830"/>
                    </a:cubicBezTo>
                    <a:cubicBezTo>
                      <a:pt x="1679" y="845"/>
                      <a:pt x="1686" y="858"/>
                      <a:pt x="1694" y="873"/>
                    </a:cubicBezTo>
                    <a:cubicBezTo>
                      <a:pt x="1699" y="864"/>
                      <a:pt x="1702" y="857"/>
                      <a:pt x="1707" y="848"/>
                    </a:cubicBezTo>
                    <a:cubicBezTo>
                      <a:pt x="1709" y="851"/>
                      <a:pt x="1711" y="853"/>
                      <a:pt x="1713" y="855"/>
                    </a:cubicBezTo>
                    <a:cubicBezTo>
                      <a:pt x="1720" y="866"/>
                      <a:pt x="1724" y="878"/>
                      <a:pt x="1727" y="891"/>
                    </a:cubicBezTo>
                    <a:cubicBezTo>
                      <a:pt x="1731" y="913"/>
                      <a:pt x="1730" y="934"/>
                      <a:pt x="1728" y="955"/>
                    </a:cubicBezTo>
                    <a:cubicBezTo>
                      <a:pt x="1722" y="1002"/>
                      <a:pt x="1708" y="1047"/>
                      <a:pt x="1694" y="1092"/>
                    </a:cubicBezTo>
                    <a:cubicBezTo>
                      <a:pt x="1679" y="1138"/>
                      <a:pt x="1660" y="1182"/>
                      <a:pt x="1639" y="1226"/>
                    </a:cubicBezTo>
                    <a:cubicBezTo>
                      <a:pt x="1628" y="1250"/>
                      <a:pt x="1617" y="1274"/>
                      <a:pt x="1607" y="1298"/>
                    </a:cubicBezTo>
                    <a:cubicBezTo>
                      <a:pt x="1599" y="1315"/>
                      <a:pt x="1589" y="1332"/>
                      <a:pt x="1578" y="1347"/>
                    </a:cubicBezTo>
                    <a:cubicBezTo>
                      <a:pt x="1517" y="1428"/>
                      <a:pt x="1449" y="1502"/>
                      <a:pt x="1366" y="1562"/>
                    </a:cubicBezTo>
                    <a:cubicBezTo>
                      <a:pt x="1276" y="1627"/>
                      <a:pt x="1177" y="1674"/>
                      <a:pt x="1070" y="1701"/>
                    </a:cubicBezTo>
                    <a:cubicBezTo>
                      <a:pt x="1028" y="1712"/>
                      <a:pt x="985" y="1722"/>
                      <a:pt x="943" y="1729"/>
                    </a:cubicBezTo>
                    <a:cubicBezTo>
                      <a:pt x="915" y="1733"/>
                      <a:pt x="887" y="1737"/>
                      <a:pt x="858" y="1736"/>
                    </a:cubicBezTo>
                    <a:cubicBezTo>
                      <a:pt x="841" y="1736"/>
                      <a:pt x="824" y="1734"/>
                      <a:pt x="807" y="1728"/>
                    </a:cubicBezTo>
                    <a:cubicBezTo>
                      <a:pt x="805" y="1727"/>
                      <a:pt x="803" y="1726"/>
                      <a:pt x="801" y="1726"/>
                    </a:cubicBezTo>
                    <a:close/>
                    <a:moveTo>
                      <a:pt x="376" y="1431"/>
                    </a:moveTo>
                    <a:cubicBezTo>
                      <a:pt x="389" y="1446"/>
                      <a:pt x="442" y="1489"/>
                      <a:pt x="449" y="1490"/>
                    </a:cubicBezTo>
                    <a:cubicBezTo>
                      <a:pt x="427" y="1466"/>
                      <a:pt x="401" y="1449"/>
                      <a:pt x="376" y="1431"/>
                    </a:cubicBezTo>
                    <a:close/>
                    <a:moveTo>
                      <a:pt x="985" y="31"/>
                    </a:moveTo>
                    <a:cubicBezTo>
                      <a:pt x="979" y="30"/>
                      <a:pt x="973" y="28"/>
                      <a:pt x="967" y="27"/>
                    </a:cubicBezTo>
                    <a:cubicBezTo>
                      <a:pt x="954" y="25"/>
                      <a:pt x="942" y="24"/>
                      <a:pt x="929" y="22"/>
                    </a:cubicBezTo>
                    <a:cubicBezTo>
                      <a:pt x="926" y="21"/>
                      <a:pt x="924" y="22"/>
                      <a:pt x="923" y="26"/>
                    </a:cubicBezTo>
                    <a:cubicBezTo>
                      <a:pt x="943" y="29"/>
                      <a:pt x="963" y="33"/>
                      <a:pt x="983" y="36"/>
                    </a:cubicBezTo>
                    <a:cubicBezTo>
                      <a:pt x="984" y="35"/>
                      <a:pt x="984" y="33"/>
                      <a:pt x="985" y="31"/>
                    </a:cubicBezTo>
                    <a:close/>
                    <a:moveTo>
                      <a:pt x="1067" y="52"/>
                    </a:moveTo>
                    <a:cubicBezTo>
                      <a:pt x="1067" y="53"/>
                      <a:pt x="1067" y="53"/>
                      <a:pt x="1066" y="54"/>
                    </a:cubicBezTo>
                    <a:cubicBezTo>
                      <a:pt x="1076" y="56"/>
                      <a:pt x="1085" y="59"/>
                      <a:pt x="1094" y="62"/>
                    </a:cubicBezTo>
                    <a:cubicBezTo>
                      <a:pt x="1134" y="75"/>
                      <a:pt x="1172" y="91"/>
                      <a:pt x="1209" y="109"/>
                    </a:cubicBezTo>
                    <a:cubicBezTo>
                      <a:pt x="1209" y="109"/>
                      <a:pt x="1209" y="109"/>
                      <a:pt x="1210" y="109"/>
                    </a:cubicBezTo>
                    <a:cubicBezTo>
                      <a:pt x="1210" y="109"/>
                      <a:pt x="1210" y="108"/>
                      <a:pt x="1210" y="108"/>
                    </a:cubicBezTo>
                    <a:cubicBezTo>
                      <a:pt x="1164" y="84"/>
                      <a:pt x="1117" y="66"/>
                      <a:pt x="1067" y="52"/>
                    </a:cubicBezTo>
                    <a:close/>
                    <a:moveTo>
                      <a:pt x="1022" y="1624"/>
                    </a:moveTo>
                    <a:cubicBezTo>
                      <a:pt x="1002" y="1622"/>
                      <a:pt x="983" y="1624"/>
                      <a:pt x="965" y="1634"/>
                    </a:cubicBezTo>
                    <a:cubicBezTo>
                      <a:pt x="985" y="1632"/>
                      <a:pt x="1004" y="1629"/>
                      <a:pt x="1022" y="1624"/>
                    </a:cubicBezTo>
                    <a:close/>
                    <a:moveTo>
                      <a:pt x="212" y="371"/>
                    </a:moveTo>
                    <a:cubicBezTo>
                      <a:pt x="198" y="381"/>
                      <a:pt x="191" y="396"/>
                      <a:pt x="186" y="411"/>
                    </a:cubicBezTo>
                    <a:cubicBezTo>
                      <a:pt x="197" y="400"/>
                      <a:pt x="206" y="386"/>
                      <a:pt x="212" y="371"/>
                    </a:cubicBezTo>
                    <a:close/>
                    <a:moveTo>
                      <a:pt x="100" y="1043"/>
                    </a:moveTo>
                    <a:cubicBezTo>
                      <a:pt x="102" y="1037"/>
                      <a:pt x="104" y="1030"/>
                      <a:pt x="106" y="1024"/>
                    </a:cubicBezTo>
                    <a:cubicBezTo>
                      <a:pt x="106" y="1023"/>
                      <a:pt x="107" y="1022"/>
                      <a:pt x="106" y="1021"/>
                    </a:cubicBezTo>
                    <a:cubicBezTo>
                      <a:pt x="103" y="1016"/>
                      <a:pt x="101" y="1011"/>
                      <a:pt x="95" y="1006"/>
                    </a:cubicBezTo>
                    <a:cubicBezTo>
                      <a:pt x="97" y="1019"/>
                      <a:pt x="97" y="1032"/>
                      <a:pt x="100" y="1043"/>
                    </a:cubicBezTo>
                    <a:close/>
                    <a:moveTo>
                      <a:pt x="70" y="690"/>
                    </a:moveTo>
                    <a:cubicBezTo>
                      <a:pt x="69" y="690"/>
                      <a:pt x="69" y="690"/>
                      <a:pt x="68" y="689"/>
                    </a:cubicBezTo>
                    <a:cubicBezTo>
                      <a:pt x="67" y="691"/>
                      <a:pt x="66" y="692"/>
                      <a:pt x="66" y="693"/>
                    </a:cubicBezTo>
                    <a:cubicBezTo>
                      <a:pt x="64" y="699"/>
                      <a:pt x="63" y="706"/>
                      <a:pt x="61" y="712"/>
                    </a:cubicBezTo>
                    <a:cubicBezTo>
                      <a:pt x="60" y="715"/>
                      <a:pt x="62" y="717"/>
                      <a:pt x="65" y="718"/>
                    </a:cubicBezTo>
                    <a:cubicBezTo>
                      <a:pt x="70" y="709"/>
                      <a:pt x="70" y="700"/>
                      <a:pt x="70" y="690"/>
                    </a:cubicBezTo>
                    <a:close/>
                  </a:path>
                </a:pathLst>
              </a:custGeom>
              <a:solidFill>
                <a:srgbClr val="D3391D">
                  <a:alpha val="8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4756873" y="1989380"/>
                <a:ext cx="10252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atin typeface="方正书宋简体" panose="03000509000000000000" pitchFamily="65" charset="-122"/>
                    <a:ea typeface="方正书宋简体" panose="03000509000000000000" pitchFamily="65" charset="-122"/>
                  </a:rPr>
                  <a:t>4</a:t>
                </a:r>
                <a:endParaRPr lang="zh-CN" altLang="en-US" sz="3200" dirty="0">
                  <a:latin typeface="方正书宋简体" panose="03000509000000000000" pitchFamily="65" charset="-122"/>
                  <a:ea typeface="方正书宋简体" panose="03000509000000000000" pitchFamily="65" charset="-122"/>
                </a:endParaRP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4434426" y="1958285"/>
              <a:ext cx="1147580" cy="664922"/>
              <a:chOff x="4634529" y="1958285"/>
              <a:chExt cx="1147580" cy="664922"/>
            </a:xfrm>
          </p:grpSpPr>
          <p:sp>
            <p:nvSpPr>
              <p:cNvPr id="82" name="Freeform 6"/>
              <p:cNvSpPr>
                <a:spLocks noEditPoints="1"/>
              </p:cNvSpPr>
              <p:nvPr/>
            </p:nvSpPr>
            <p:spPr bwMode="auto">
              <a:xfrm>
                <a:off x="4634529" y="1958285"/>
                <a:ext cx="662641" cy="664922"/>
              </a:xfrm>
              <a:custGeom>
                <a:avLst/>
                <a:gdLst>
                  <a:gd name="T0" fmla="*/ 963 w 1731"/>
                  <a:gd name="T1" fmla="*/ 1707 h 1737"/>
                  <a:gd name="T2" fmla="*/ 742 w 1731"/>
                  <a:gd name="T3" fmla="*/ 1700 h 1737"/>
                  <a:gd name="T4" fmla="*/ 689 w 1731"/>
                  <a:gd name="T5" fmla="*/ 1675 h 1737"/>
                  <a:gd name="T6" fmla="*/ 136 w 1731"/>
                  <a:gd name="T7" fmla="*/ 1246 h 1737"/>
                  <a:gd name="T8" fmla="*/ 130 w 1731"/>
                  <a:gd name="T9" fmla="*/ 1270 h 1737"/>
                  <a:gd name="T10" fmla="*/ 72 w 1731"/>
                  <a:gd name="T11" fmla="*/ 1175 h 1737"/>
                  <a:gd name="T12" fmla="*/ 1 w 1731"/>
                  <a:gd name="T13" fmla="*/ 917 h 1737"/>
                  <a:gd name="T14" fmla="*/ 50 w 1731"/>
                  <a:gd name="T15" fmla="*/ 1066 h 1737"/>
                  <a:gd name="T16" fmla="*/ 16 w 1731"/>
                  <a:gd name="T17" fmla="*/ 824 h 1737"/>
                  <a:gd name="T18" fmla="*/ 50 w 1731"/>
                  <a:gd name="T19" fmla="*/ 662 h 1737"/>
                  <a:gd name="T20" fmla="*/ 646 w 1731"/>
                  <a:gd name="T21" fmla="*/ 31 h 1737"/>
                  <a:gd name="T22" fmla="*/ 826 w 1731"/>
                  <a:gd name="T23" fmla="*/ 4 h 1737"/>
                  <a:gd name="T24" fmla="*/ 1343 w 1731"/>
                  <a:gd name="T25" fmla="*/ 177 h 1737"/>
                  <a:gd name="T26" fmla="*/ 1414 w 1731"/>
                  <a:gd name="T27" fmla="*/ 250 h 1737"/>
                  <a:gd name="T28" fmla="*/ 1454 w 1731"/>
                  <a:gd name="T29" fmla="*/ 308 h 1737"/>
                  <a:gd name="T30" fmla="*/ 1455 w 1731"/>
                  <a:gd name="T31" fmla="*/ 321 h 1737"/>
                  <a:gd name="T32" fmla="*/ 1261 w 1731"/>
                  <a:gd name="T33" fmla="*/ 175 h 1737"/>
                  <a:gd name="T34" fmla="*/ 828 w 1731"/>
                  <a:gd name="T35" fmla="*/ 61 h 1737"/>
                  <a:gd name="T36" fmla="*/ 142 w 1731"/>
                  <a:gd name="T37" fmla="*/ 629 h 1737"/>
                  <a:gd name="T38" fmla="*/ 186 w 1731"/>
                  <a:gd name="T39" fmla="*/ 1152 h 1737"/>
                  <a:gd name="T40" fmla="*/ 801 w 1731"/>
                  <a:gd name="T41" fmla="*/ 1586 h 1737"/>
                  <a:gd name="T42" fmla="*/ 1083 w 1731"/>
                  <a:gd name="T43" fmla="*/ 1557 h 1737"/>
                  <a:gd name="T44" fmla="*/ 831 w 1731"/>
                  <a:gd name="T45" fmla="*/ 1576 h 1737"/>
                  <a:gd name="T46" fmla="*/ 631 w 1731"/>
                  <a:gd name="T47" fmla="*/ 1525 h 1737"/>
                  <a:gd name="T48" fmla="*/ 902 w 1731"/>
                  <a:gd name="T49" fmla="*/ 1570 h 1737"/>
                  <a:gd name="T50" fmla="*/ 1203 w 1731"/>
                  <a:gd name="T51" fmla="*/ 1494 h 1737"/>
                  <a:gd name="T52" fmla="*/ 1152 w 1731"/>
                  <a:gd name="T53" fmla="*/ 1526 h 1737"/>
                  <a:gd name="T54" fmla="*/ 1296 w 1731"/>
                  <a:gd name="T55" fmla="*/ 1446 h 1737"/>
                  <a:gd name="T56" fmla="*/ 1432 w 1731"/>
                  <a:gd name="T57" fmla="*/ 1310 h 1737"/>
                  <a:gd name="T58" fmla="*/ 1334 w 1731"/>
                  <a:gd name="T59" fmla="*/ 1393 h 1737"/>
                  <a:gd name="T60" fmla="*/ 1281 w 1731"/>
                  <a:gd name="T61" fmla="*/ 1422 h 1737"/>
                  <a:gd name="T62" fmla="*/ 1350 w 1731"/>
                  <a:gd name="T63" fmla="*/ 1361 h 1737"/>
                  <a:gd name="T64" fmla="*/ 1424 w 1731"/>
                  <a:gd name="T65" fmla="*/ 1283 h 1737"/>
                  <a:gd name="T66" fmla="*/ 1485 w 1731"/>
                  <a:gd name="T67" fmla="*/ 1177 h 1737"/>
                  <a:gd name="T68" fmla="*/ 1518 w 1731"/>
                  <a:gd name="T69" fmla="*/ 1129 h 1737"/>
                  <a:gd name="T70" fmla="*/ 1453 w 1731"/>
                  <a:gd name="T71" fmla="*/ 1249 h 1737"/>
                  <a:gd name="T72" fmla="*/ 1569 w 1731"/>
                  <a:gd name="T73" fmla="*/ 1029 h 1737"/>
                  <a:gd name="T74" fmla="*/ 1587 w 1731"/>
                  <a:gd name="T75" fmla="*/ 918 h 1737"/>
                  <a:gd name="T76" fmla="*/ 1670 w 1731"/>
                  <a:gd name="T77" fmla="*/ 830 h 1737"/>
                  <a:gd name="T78" fmla="*/ 1713 w 1731"/>
                  <a:gd name="T79" fmla="*/ 855 h 1737"/>
                  <a:gd name="T80" fmla="*/ 1694 w 1731"/>
                  <a:gd name="T81" fmla="*/ 1092 h 1737"/>
                  <a:gd name="T82" fmla="*/ 1578 w 1731"/>
                  <a:gd name="T83" fmla="*/ 1347 h 1737"/>
                  <a:gd name="T84" fmla="*/ 943 w 1731"/>
                  <a:gd name="T85" fmla="*/ 1729 h 1737"/>
                  <a:gd name="T86" fmla="*/ 801 w 1731"/>
                  <a:gd name="T87" fmla="*/ 1726 h 1737"/>
                  <a:gd name="T88" fmla="*/ 376 w 1731"/>
                  <a:gd name="T89" fmla="*/ 1431 h 1737"/>
                  <a:gd name="T90" fmla="*/ 929 w 1731"/>
                  <a:gd name="T91" fmla="*/ 22 h 1737"/>
                  <a:gd name="T92" fmla="*/ 985 w 1731"/>
                  <a:gd name="T93" fmla="*/ 31 h 1737"/>
                  <a:gd name="T94" fmla="*/ 1094 w 1731"/>
                  <a:gd name="T95" fmla="*/ 62 h 1737"/>
                  <a:gd name="T96" fmla="*/ 1210 w 1731"/>
                  <a:gd name="T97" fmla="*/ 108 h 1737"/>
                  <a:gd name="T98" fmla="*/ 965 w 1731"/>
                  <a:gd name="T99" fmla="*/ 1634 h 1737"/>
                  <a:gd name="T100" fmla="*/ 186 w 1731"/>
                  <a:gd name="T101" fmla="*/ 411 h 1737"/>
                  <a:gd name="T102" fmla="*/ 106 w 1731"/>
                  <a:gd name="T103" fmla="*/ 1024 h 1737"/>
                  <a:gd name="T104" fmla="*/ 100 w 1731"/>
                  <a:gd name="T105" fmla="*/ 1043 h 1737"/>
                  <a:gd name="T106" fmla="*/ 66 w 1731"/>
                  <a:gd name="T107" fmla="*/ 693 h 1737"/>
                  <a:gd name="T108" fmla="*/ 70 w 1731"/>
                  <a:gd name="T109" fmla="*/ 690 h 1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31" h="1737">
                    <a:moveTo>
                      <a:pt x="801" y="1726"/>
                    </a:moveTo>
                    <a:cubicBezTo>
                      <a:pt x="858" y="1726"/>
                      <a:pt x="913" y="1721"/>
                      <a:pt x="968" y="1711"/>
                    </a:cubicBezTo>
                    <a:cubicBezTo>
                      <a:pt x="967" y="1706"/>
                      <a:pt x="967" y="1706"/>
                      <a:pt x="963" y="1707"/>
                    </a:cubicBezTo>
                    <a:cubicBezTo>
                      <a:pt x="947" y="1708"/>
                      <a:pt x="932" y="1710"/>
                      <a:pt x="916" y="1712"/>
                    </a:cubicBezTo>
                    <a:cubicBezTo>
                      <a:pt x="891" y="1715"/>
                      <a:pt x="865" y="1716"/>
                      <a:pt x="839" y="1715"/>
                    </a:cubicBezTo>
                    <a:cubicBezTo>
                      <a:pt x="806" y="1713"/>
                      <a:pt x="774" y="1708"/>
                      <a:pt x="742" y="1700"/>
                    </a:cubicBezTo>
                    <a:cubicBezTo>
                      <a:pt x="738" y="1700"/>
                      <a:pt x="735" y="1699"/>
                      <a:pt x="731" y="1698"/>
                    </a:cubicBezTo>
                    <a:cubicBezTo>
                      <a:pt x="731" y="1688"/>
                      <a:pt x="725" y="1684"/>
                      <a:pt x="717" y="1682"/>
                    </a:cubicBezTo>
                    <a:cubicBezTo>
                      <a:pt x="708" y="1679"/>
                      <a:pt x="699" y="1677"/>
                      <a:pt x="689" y="1675"/>
                    </a:cubicBezTo>
                    <a:cubicBezTo>
                      <a:pt x="659" y="1668"/>
                      <a:pt x="630" y="1659"/>
                      <a:pt x="601" y="1649"/>
                    </a:cubicBezTo>
                    <a:cubicBezTo>
                      <a:pt x="430" y="1587"/>
                      <a:pt x="294" y="1479"/>
                      <a:pt x="191" y="1329"/>
                    </a:cubicBezTo>
                    <a:cubicBezTo>
                      <a:pt x="172" y="1302"/>
                      <a:pt x="154" y="1274"/>
                      <a:pt x="136" y="1246"/>
                    </a:cubicBezTo>
                    <a:cubicBezTo>
                      <a:pt x="135" y="1245"/>
                      <a:pt x="135" y="1244"/>
                      <a:pt x="133" y="1242"/>
                    </a:cubicBezTo>
                    <a:cubicBezTo>
                      <a:pt x="131" y="1247"/>
                      <a:pt x="132" y="1252"/>
                      <a:pt x="131" y="1256"/>
                    </a:cubicBezTo>
                    <a:cubicBezTo>
                      <a:pt x="131" y="1261"/>
                      <a:pt x="130" y="1265"/>
                      <a:pt x="130" y="1270"/>
                    </a:cubicBezTo>
                    <a:cubicBezTo>
                      <a:pt x="129" y="1269"/>
                      <a:pt x="129" y="1269"/>
                      <a:pt x="128" y="1269"/>
                    </a:cubicBezTo>
                    <a:cubicBezTo>
                      <a:pt x="118" y="1257"/>
                      <a:pt x="106" y="1244"/>
                      <a:pt x="96" y="1231"/>
                    </a:cubicBezTo>
                    <a:cubicBezTo>
                      <a:pt x="83" y="1215"/>
                      <a:pt x="75" y="1196"/>
                      <a:pt x="72" y="1175"/>
                    </a:cubicBezTo>
                    <a:cubicBezTo>
                      <a:pt x="71" y="1167"/>
                      <a:pt x="69" y="1158"/>
                      <a:pt x="65" y="1150"/>
                    </a:cubicBezTo>
                    <a:cubicBezTo>
                      <a:pt x="47" y="1113"/>
                      <a:pt x="35" y="1074"/>
                      <a:pt x="24" y="1034"/>
                    </a:cubicBezTo>
                    <a:cubicBezTo>
                      <a:pt x="14" y="996"/>
                      <a:pt x="6" y="957"/>
                      <a:pt x="1" y="917"/>
                    </a:cubicBezTo>
                    <a:cubicBezTo>
                      <a:pt x="0" y="906"/>
                      <a:pt x="2" y="895"/>
                      <a:pt x="4" y="885"/>
                    </a:cubicBezTo>
                    <a:cubicBezTo>
                      <a:pt x="13" y="948"/>
                      <a:pt x="27" y="1011"/>
                      <a:pt x="48" y="1071"/>
                    </a:cubicBezTo>
                    <a:cubicBezTo>
                      <a:pt x="52" y="1070"/>
                      <a:pt x="51" y="1068"/>
                      <a:pt x="50" y="1066"/>
                    </a:cubicBezTo>
                    <a:cubicBezTo>
                      <a:pt x="47" y="1056"/>
                      <a:pt x="45" y="1045"/>
                      <a:pt x="42" y="1034"/>
                    </a:cubicBezTo>
                    <a:cubicBezTo>
                      <a:pt x="33" y="997"/>
                      <a:pt x="27" y="959"/>
                      <a:pt x="23" y="921"/>
                    </a:cubicBezTo>
                    <a:cubicBezTo>
                      <a:pt x="20" y="889"/>
                      <a:pt x="17" y="857"/>
                      <a:pt x="16" y="824"/>
                    </a:cubicBezTo>
                    <a:cubicBezTo>
                      <a:pt x="16" y="807"/>
                      <a:pt x="16" y="790"/>
                      <a:pt x="17" y="773"/>
                    </a:cubicBezTo>
                    <a:cubicBezTo>
                      <a:pt x="18" y="759"/>
                      <a:pt x="21" y="745"/>
                      <a:pt x="27" y="732"/>
                    </a:cubicBezTo>
                    <a:cubicBezTo>
                      <a:pt x="37" y="710"/>
                      <a:pt x="43" y="686"/>
                      <a:pt x="50" y="662"/>
                    </a:cubicBezTo>
                    <a:cubicBezTo>
                      <a:pt x="65" y="606"/>
                      <a:pt x="83" y="550"/>
                      <a:pt x="107" y="497"/>
                    </a:cubicBezTo>
                    <a:cubicBezTo>
                      <a:pt x="159" y="379"/>
                      <a:pt x="233" y="277"/>
                      <a:pt x="331" y="192"/>
                    </a:cubicBezTo>
                    <a:cubicBezTo>
                      <a:pt x="422" y="113"/>
                      <a:pt x="528" y="60"/>
                      <a:pt x="646" y="31"/>
                    </a:cubicBezTo>
                    <a:cubicBezTo>
                      <a:pt x="682" y="22"/>
                      <a:pt x="719" y="16"/>
                      <a:pt x="756" y="12"/>
                    </a:cubicBezTo>
                    <a:cubicBezTo>
                      <a:pt x="766" y="11"/>
                      <a:pt x="777" y="12"/>
                      <a:pt x="787" y="10"/>
                    </a:cubicBezTo>
                    <a:cubicBezTo>
                      <a:pt x="800" y="9"/>
                      <a:pt x="813" y="6"/>
                      <a:pt x="826" y="4"/>
                    </a:cubicBezTo>
                    <a:cubicBezTo>
                      <a:pt x="853" y="0"/>
                      <a:pt x="880" y="0"/>
                      <a:pt x="907" y="1"/>
                    </a:cubicBezTo>
                    <a:cubicBezTo>
                      <a:pt x="971" y="5"/>
                      <a:pt x="1032" y="19"/>
                      <a:pt x="1093" y="38"/>
                    </a:cubicBezTo>
                    <a:cubicBezTo>
                      <a:pt x="1185" y="68"/>
                      <a:pt x="1268" y="115"/>
                      <a:pt x="1343" y="177"/>
                    </a:cubicBezTo>
                    <a:cubicBezTo>
                      <a:pt x="1365" y="195"/>
                      <a:pt x="1385" y="213"/>
                      <a:pt x="1404" y="233"/>
                    </a:cubicBezTo>
                    <a:cubicBezTo>
                      <a:pt x="1406" y="235"/>
                      <a:pt x="1408" y="237"/>
                      <a:pt x="1410" y="239"/>
                    </a:cubicBezTo>
                    <a:cubicBezTo>
                      <a:pt x="1413" y="242"/>
                      <a:pt x="1415" y="246"/>
                      <a:pt x="1414" y="250"/>
                    </a:cubicBezTo>
                    <a:cubicBezTo>
                      <a:pt x="1414" y="257"/>
                      <a:pt x="1416" y="263"/>
                      <a:pt x="1420" y="268"/>
                    </a:cubicBezTo>
                    <a:cubicBezTo>
                      <a:pt x="1424" y="274"/>
                      <a:pt x="1429" y="280"/>
                      <a:pt x="1434" y="286"/>
                    </a:cubicBezTo>
                    <a:cubicBezTo>
                      <a:pt x="1440" y="294"/>
                      <a:pt x="1447" y="301"/>
                      <a:pt x="1454" y="308"/>
                    </a:cubicBezTo>
                    <a:cubicBezTo>
                      <a:pt x="1457" y="312"/>
                      <a:pt x="1459" y="316"/>
                      <a:pt x="1463" y="320"/>
                    </a:cubicBezTo>
                    <a:cubicBezTo>
                      <a:pt x="1461" y="322"/>
                      <a:pt x="1460" y="323"/>
                      <a:pt x="1459" y="324"/>
                    </a:cubicBezTo>
                    <a:cubicBezTo>
                      <a:pt x="1457" y="323"/>
                      <a:pt x="1456" y="322"/>
                      <a:pt x="1455" y="321"/>
                    </a:cubicBezTo>
                    <a:cubicBezTo>
                      <a:pt x="1443" y="309"/>
                      <a:pt x="1432" y="297"/>
                      <a:pt x="1420" y="285"/>
                    </a:cubicBezTo>
                    <a:cubicBezTo>
                      <a:pt x="1417" y="282"/>
                      <a:pt x="1414" y="279"/>
                      <a:pt x="1411" y="277"/>
                    </a:cubicBezTo>
                    <a:cubicBezTo>
                      <a:pt x="1362" y="241"/>
                      <a:pt x="1313" y="206"/>
                      <a:pt x="1261" y="175"/>
                    </a:cubicBezTo>
                    <a:cubicBezTo>
                      <a:pt x="1210" y="145"/>
                      <a:pt x="1157" y="118"/>
                      <a:pt x="1101" y="99"/>
                    </a:cubicBezTo>
                    <a:cubicBezTo>
                      <a:pt x="1060" y="84"/>
                      <a:pt x="1017" y="74"/>
                      <a:pt x="973" y="68"/>
                    </a:cubicBezTo>
                    <a:cubicBezTo>
                      <a:pt x="925" y="60"/>
                      <a:pt x="876" y="58"/>
                      <a:pt x="828" y="61"/>
                    </a:cubicBezTo>
                    <a:cubicBezTo>
                      <a:pt x="724" y="65"/>
                      <a:pt x="625" y="91"/>
                      <a:pt x="532" y="137"/>
                    </a:cubicBezTo>
                    <a:cubicBezTo>
                      <a:pt x="460" y="173"/>
                      <a:pt x="396" y="218"/>
                      <a:pt x="339" y="276"/>
                    </a:cubicBezTo>
                    <a:cubicBezTo>
                      <a:pt x="242" y="375"/>
                      <a:pt x="176" y="493"/>
                      <a:pt x="142" y="629"/>
                    </a:cubicBezTo>
                    <a:cubicBezTo>
                      <a:pt x="130" y="673"/>
                      <a:pt x="124" y="717"/>
                      <a:pt x="120" y="762"/>
                    </a:cubicBezTo>
                    <a:cubicBezTo>
                      <a:pt x="117" y="800"/>
                      <a:pt x="117" y="838"/>
                      <a:pt x="119" y="876"/>
                    </a:cubicBezTo>
                    <a:cubicBezTo>
                      <a:pt x="126" y="972"/>
                      <a:pt x="147" y="1064"/>
                      <a:pt x="186" y="1152"/>
                    </a:cubicBezTo>
                    <a:cubicBezTo>
                      <a:pt x="237" y="1266"/>
                      <a:pt x="314" y="1361"/>
                      <a:pt x="414" y="1437"/>
                    </a:cubicBezTo>
                    <a:cubicBezTo>
                      <a:pt x="501" y="1503"/>
                      <a:pt x="599" y="1548"/>
                      <a:pt x="706" y="1572"/>
                    </a:cubicBezTo>
                    <a:cubicBezTo>
                      <a:pt x="737" y="1579"/>
                      <a:pt x="769" y="1584"/>
                      <a:pt x="801" y="1586"/>
                    </a:cubicBezTo>
                    <a:cubicBezTo>
                      <a:pt x="833" y="1589"/>
                      <a:pt x="865" y="1591"/>
                      <a:pt x="897" y="1590"/>
                    </a:cubicBezTo>
                    <a:cubicBezTo>
                      <a:pt x="959" y="1588"/>
                      <a:pt x="1019" y="1579"/>
                      <a:pt x="1078" y="1560"/>
                    </a:cubicBezTo>
                    <a:cubicBezTo>
                      <a:pt x="1080" y="1560"/>
                      <a:pt x="1081" y="1559"/>
                      <a:pt x="1083" y="1557"/>
                    </a:cubicBezTo>
                    <a:cubicBezTo>
                      <a:pt x="1081" y="1557"/>
                      <a:pt x="1079" y="1558"/>
                      <a:pt x="1078" y="1558"/>
                    </a:cubicBezTo>
                    <a:cubicBezTo>
                      <a:pt x="1040" y="1565"/>
                      <a:pt x="1003" y="1571"/>
                      <a:pt x="966" y="1574"/>
                    </a:cubicBezTo>
                    <a:cubicBezTo>
                      <a:pt x="921" y="1578"/>
                      <a:pt x="876" y="1579"/>
                      <a:pt x="831" y="1576"/>
                    </a:cubicBezTo>
                    <a:cubicBezTo>
                      <a:pt x="763" y="1571"/>
                      <a:pt x="696" y="1557"/>
                      <a:pt x="633" y="1531"/>
                    </a:cubicBezTo>
                    <a:cubicBezTo>
                      <a:pt x="630" y="1530"/>
                      <a:pt x="628" y="1529"/>
                      <a:pt x="626" y="1528"/>
                    </a:cubicBezTo>
                    <a:cubicBezTo>
                      <a:pt x="627" y="1523"/>
                      <a:pt x="627" y="1523"/>
                      <a:pt x="631" y="1525"/>
                    </a:cubicBezTo>
                    <a:cubicBezTo>
                      <a:pt x="645" y="1529"/>
                      <a:pt x="659" y="1535"/>
                      <a:pt x="674" y="1539"/>
                    </a:cubicBezTo>
                    <a:cubicBezTo>
                      <a:pt x="714" y="1552"/>
                      <a:pt x="756" y="1560"/>
                      <a:pt x="798" y="1565"/>
                    </a:cubicBezTo>
                    <a:cubicBezTo>
                      <a:pt x="833" y="1569"/>
                      <a:pt x="867" y="1571"/>
                      <a:pt x="902" y="1570"/>
                    </a:cubicBezTo>
                    <a:cubicBezTo>
                      <a:pt x="1006" y="1566"/>
                      <a:pt x="1105" y="1541"/>
                      <a:pt x="1199" y="1493"/>
                    </a:cubicBezTo>
                    <a:cubicBezTo>
                      <a:pt x="1200" y="1492"/>
                      <a:pt x="1202" y="1492"/>
                      <a:pt x="1205" y="1490"/>
                    </a:cubicBezTo>
                    <a:cubicBezTo>
                      <a:pt x="1204" y="1492"/>
                      <a:pt x="1203" y="1494"/>
                      <a:pt x="1203" y="1494"/>
                    </a:cubicBezTo>
                    <a:cubicBezTo>
                      <a:pt x="1199" y="1498"/>
                      <a:pt x="1196" y="1501"/>
                      <a:pt x="1192" y="1503"/>
                    </a:cubicBezTo>
                    <a:cubicBezTo>
                      <a:pt x="1187" y="1507"/>
                      <a:pt x="1181" y="1510"/>
                      <a:pt x="1176" y="1513"/>
                    </a:cubicBezTo>
                    <a:cubicBezTo>
                      <a:pt x="1168" y="1517"/>
                      <a:pt x="1160" y="1522"/>
                      <a:pt x="1152" y="1526"/>
                    </a:cubicBezTo>
                    <a:cubicBezTo>
                      <a:pt x="1151" y="1527"/>
                      <a:pt x="1149" y="1529"/>
                      <a:pt x="1148" y="1531"/>
                    </a:cubicBezTo>
                    <a:cubicBezTo>
                      <a:pt x="1150" y="1531"/>
                      <a:pt x="1152" y="1530"/>
                      <a:pt x="1154" y="1529"/>
                    </a:cubicBezTo>
                    <a:cubicBezTo>
                      <a:pt x="1206" y="1509"/>
                      <a:pt x="1253" y="1480"/>
                      <a:pt x="1296" y="1446"/>
                    </a:cubicBezTo>
                    <a:cubicBezTo>
                      <a:pt x="1334" y="1416"/>
                      <a:pt x="1368" y="1383"/>
                      <a:pt x="1399" y="1347"/>
                    </a:cubicBezTo>
                    <a:cubicBezTo>
                      <a:pt x="1409" y="1337"/>
                      <a:pt x="1418" y="1326"/>
                      <a:pt x="1427" y="1315"/>
                    </a:cubicBezTo>
                    <a:cubicBezTo>
                      <a:pt x="1428" y="1314"/>
                      <a:pt x="1430" y="1312"/>
                      <a:pt x="1432" y="1310"/>
                    </a:cubicBezTo>
                    <a:cubicBezTo>
                      <a:pt x="1430" y="1309"/>
                      <a:pt x="1429" y="1308"/>
                      <a:pt x="1428" y="1306"/>
                    </a:cubicBezTo>
                    <a:cubicBezTo>
                      <a:pt x="1424" y="1310"/>
                      <a:pt x="1420" y="1314"/>
                      <a:pt x="1417" y="1318"/>
                    </a:cubicBezTo>
                    <a:cubicBezTo>
                      <a:pt x="1390" y="1345"/>
                      <a:pt x="1363" y="1369"/>
                      <a:pt x="1334" y="1393"/>
                    </a:cubicBezTo>
                    <a:cubicBezTo>
                      <a:pt x="1322" y="1402"/>
                      <a:pt x="1311" y="1411"/>
                      <a:pt x="1298" y="1417"/>
                    </a:cubicBezTo>
                    <a:cubicBezTo>
                      <a:pt x="1292" y="1419"/>
                      <a:pt x="1287" y="1421"/>
                      <a:pt x="1281" y="1423"/>
                    </a:cubicBezTo>
                    <a:cubicBezTo>
                      <a:pt x="1281" y="1423"/>
                      <a:pt x="1281" y="1422"/>
                      <a:pt x="1281" y="1422"/>
                    </a:cubicBezTo>
                    <a:cubicBezTo>
                      <a:pt x="1282" y="1421"/>
                      <a:pt x="1283" y="1420"/>
                      <a:pt x="1284" y="1419"/>
                    </a:cubicBezTo>
                    <a:cubicBezTo>
                      <a:pt x="1299" y="1408"/>
                      <a:pt x="1314" y="1397"/>
                      <a:pt x="1328" y="1385"/>
                    </a:cubicBezTo>
                    <a:cubicBezTo>
                      <a:pt x="1337" y="1379"/>
                      <a:pt x="1343" y="1370"/>
                      <a:pt x="1350" y="1361"/>
                    </a:cubicBezTo>
                    <a:cubicBezTo>
                      <a:pt x="1355" y="1354"/>
                      <a:pt x="1362" y="1347"/>
                      <a:pt x="1369" y="1340"/>
                    </a:cubicBezTo>
                    <a:cubicBezTo>
                      <a:pt x="1383" y="1326"/>
                      <a:pt x="1397" y="1312"/>
                      <a:pt x="1411" y="1298"/>
                    </a:cubicBezTo>
                    <a:cubicBezTo>
                      <a:pt x="1416" y="1293"/>
                      <a:pt x="1420" y="1288"/>
                      <a:pt x="1424" y="1283"/>
                    </a:cubicBezTo>
                    <a:cubicBezTo>
                      <a:pt x="1430" y="1275"/>
                      <a:pt x="1434" y="1266"/>
                      <a:pt x="1435" y="1256"/>
                    </a:cubicBezTo>
                    <a:cubicBezTo>
                      <a:pt x="1435" y="1251"/>
                      <a:pt x="1438" y="1247"/>
                      <a:pt x="1441" y="1243"/>
                    </a:cubicBezTo>
                    <a:cubicBezTo>
                      <a:pt x="1457" y="1222"/>
                      <a:pt x="1472" y="1200"/>
                      <a:pt x="1485" y="1177"/>
                    </a:cubicBezTo>
                    <a:cubicBezTo>
                      <a:pt x="1494" y="1162"/>
                      <a:pt x="1502" y="1147"/>
                      <a:pt x="1510" y="1131"/>
                    </a:cubicBezTo>
                    <a:cubicBezTo>
                      <a:pt x="1511" y="1130"/>
                      <a:pt x="1512" y="1128"/>
                      <a:pt x="1513" y="1126"/>
                    </a:cubicBezTo>
                    <a:cubicBezTo>
                      <a:pt x="1515" y="1127"/>
                      <a:pt x="1516" y="1128"/>
                      <a:pt x="1518" y="1129"/>
                    </a:cubicBezTo>
                    <a:cubicBezTo>
                      <a:pt x="1509" y="1150"/>
                      <a:pt x="1498" y="1170"/>
                      <a:pt x="1486" y="1189"/>
                    </a:cubicBezTo>
                    <a:cubicBezTo>
                      <a:pt x="1475" y="1208"/>
                      <a:pt x="1462" y="1227"/>
                      <a:pt x="1450" y="1246"/>
                    </a:cubicBezTo>
                    <a:cubicBezTo>
                      <a:pt x="1451" y="1247"/>
                      <a:pt x="1452" y="1248"/>
                      <a:pt x="1453" y="1249"/>
                    </a:cubicBezTo>
                    <a:cubicBezTo>
                      <a:pt x="1455" y="1247"/>
                      <a:pt x="1456" y="1246"/>
                      <a:pt x="1457" y="1244"/>
                    </a:cubicBezTo>
                    <a:cubicBezTo>
                      <a:pt x="1498" y="1189"/>
                      <a:pt x="1530" y="1130"/>
                      <a:pt x="1554" y="1067"/>
                    </a:cubicBezTo>
                    <a:cubicBezTo>
                      <a:pt x="1559" y="1054"/>
                      <a:pt x="1564" y="1042"/>
                      <a:pt x="1569" y="1029"/>
                    </a:cubicBezTo>
                    <a:cubicBezTo>
                      <a:pt x="1574" y="1012"/>
                      <a:pt x="1580" y="996"/>
                      <a:pt x="1581" y="978"/>
                    </a:cubicBezTo>
                    <a:cubicBezTo>
                      <a:pt x="1581" y="971"/>
                      <a:pt x="1580" y="964"/>
                      <a:pt x="1581" y="956"/>
                    </a:cubicBezTo>
                    <a:cubicBezTo>
                      <a:pt x="1583" y="943"/>
                      <a:pt x="1585" y="931"/>
                      <a:pt x="1587" y="918"/>
                    </a:cubicBezTo>
                    <a:cubicBezTo>
                      <a:pt x="1589" y="911"/>
                      <a:pt x="1590" y="904"/>
                      <a:pt x="1591" y="896"/>
                    </a:cubicBezTo>
                    <a:cubicBezTo>
                      <a:pt x="1611" y="898"/>
                      <a:pt x="1632" y="900"/>
                      <a:pt x="1652" y="902"/>
                    </a:cubicBezTo>
                    <a:cubicBezTo>
                      <a:pt x="1660" y="879"/>
                      <a:pt x="1664" y="855"/>
                      <a:pt x="1670" y="830"/>
                    </a:cubicBezTo>
                    <a:cubicBezTo>
                      <a:pt x="1679" y="845"/>
                      <a:pt x="1686" y="858"/>
                      <a:pt x="1694" y="873"/>
                    </a:cubicBezTo>
                    <a:cubicBezTo>
                      <a:pt x="1699" y="864"/>
                      <a:pt x="1702" y="857"/>
                      <a:pt x="1707" y="848"/>
                    </a:cubicBezTo>
                    <a:cubicBezTo>
                      <a:pt x="1709" y="851"/>
                      <a:pt x="1711" y="853"/>
                      <a:pt x="1713" y="855"/>
                    </a:cubicBezTo>
                    <a:cubicBezTo>
                      <a:pt x="1720" y="866"/>
                      <a:pt x="1724" y="878"/>
                      <a:pt x="1727" y="891"/>
                    </a:cubicBezTo>
                    <a:cubicBezTo>
                      <a:pt x="1731" y="913"/>
                      <a:pt x="1730" y="934"/>
                      <a:pt x="1728" y="955"/>
                    </a:cubicBezTo>
                    <a:cubicBezTo>
                      <a:pt x="1722" y="1002"/>
                      <a:pt x="1708" y="1047"/>
                      <a:pt x="1694" y="1092"/>
                    </a:cubicBezTo>
                    <a:cubicBezTo>
                      <a:pt x="1679" y="1138"/>
                      <a:pt x="1660" y="1182"/>
                      <a:pt x="1639" y="1226"/>
                    </a:cubicBezTo>
                    <a:cubicBezTo>
                      <a:pt x="1628" y="1250"/>
                      <a:pt x="1617" y="1274"/>
                      <a:pt x="1607" y="1298"/>
                    </a:cubicBezTo>
                    <a:cubicBezTo>
                      <a:pt x="1599" y="1315"/>
                      <a:pt x="1589" y="1332"/>
                      <a:pt x="1578" y="1347"/>
                    </a:cubicBezTo>
                    <a:cubicBezTo>
                      <a:pt x="1517" y="1428"/>
                      <a:pt x="1449" y="1502"/>
                      <a:pt x="1366" y="1562"/>
                    </a:cubicBezTo>
                    <a:cubicBezTo>
                      <a:pt x="1276" y="1627"/>
                      <a:pt x="1177" y="1674"/>
                      <a:pt x="1070" y="1701"/>
                    </a:cubicBezTo>
                    <a:cubicBezTo>
                      <a:pt x="1028" y="1712"/>
                      <a:pt x="985" y="1722"/>
                      <a:pt x="943" y="1729"/>
                    </a:cubicBezTo>
                    <a:cubicBezTo>
                      <a:pt x="915" y="1733"/>
                      <a:pt x="887" y="1737"/>
                      <a:pt x="858" y="1736"/>
                    </a:cubicBezTo>
                    <a:cubicBezTo>
                      <a:pt x="841" y="1736"/>
                      <a:pt x="824" y="1734"/>
                      <a:pt x="807" y="1728"/>
                    </a:cubicBezTo>
                    <a:cubicBezTo>
                      <a:pt x="805" y="1727"/>
                      <a:pt x="803" y="1726"/>
                      <a:pt x="801" y="1726"/>
                    </a:cubicBezTo>
                    <a:close/>
                    <a:moveTo>
                      <a:pt x="376" y="1431"/>
                    </a:moveTo>
                    <a:cubicBezTo>
                      <a:pt x="389" y="1446"/>
                      <a:pt x="442" y="1489"/>
                      <a:pt x="449" y="1490"/>
                    </a:cubicBezTo>
                    <a:cubicBezTo>
                      <a:pt x="427" y="1466"/>
                      <a:pt x="401" y="1449"/>
                      <a:pt x="376" y="1431"/>
                    </a:cubicBezTo>
                    <a:close/>
                    <a:moveTo>
                      <a:pt x="985" y="31"/>
                    </a:moveTo>
                    <a:cubicBezTo>
                      <a:pt x="979" y="30"/>
                      <a:pt x="973" y="28"/>
                      <a:pt x="967" y="27"/>
                    </a:cubicBezTo>
                    <a:cubicBezTo>
                      <a:pt x="954" y="25"/>
                      <a:pt x="942" y="24"/>
                      <a:pt x="929" y="22"/>
                    </a:cubicBezTo>
                    <a:cubicBezTo>
                      <a:pt x="926" y="21"/>
                      <a:pt x="924" y="22"/>
                      <a:pt x="923" y="26"/>
                    </a:cubicBezTo>
                    <a:cubicBezTo>
                      <a:pt x="943" y="29"/>
                      <a:pt x="963" y="33"/>
                      <a:pt x="983" y="36"/>
                    </a:cubicBezTo>
                    <a:cubicBezTo>
                      <a:pt x="984" y="35"/>
                      <a:pt x="984" y="33"/>
                      <a:pt x="985" y="31"/>
                    </a:cubicBezTo>
                    <a:close/>
                    <a:moveTo>
                      <a:pt x="1067" y="52"/>
                    </a:moveTo>
                    <a:cubicBezTo>
                      <a:pt x="1067" y="53"/>
                      <a:pt x="1067" y="53"/>
                      <a:pt x="1066" y="54"/>
                    </a:cubicBezTo>
                    <a:cubicBezTo>
                      <a:pt x="1076" y="56"/>
                      <a:pt x="1085" y="59"/>
                      <a:pt x="1094" y="62"/>
                    </a:cubicBezTo>
                    <a:cubicBezTo>
                      <a:pt x="1134" y="75"/>
                      <a:pt x="1172" y="91"/>
                      <a:pt x="1209" y="109"/>
                    </a:cubicBezTo>
                    <a:cubicBezTo>
                      <a:pt x="1209" y="109"/>
                      <a:pt x="1209" y="109"/>
                      <a:pt x="1210" y="109"/>
                    </a:cubicBezTo>
                    <a:cubicBezTo>
                      <a:pt x="1210" y="109"/>
                      <a:pt x="1210" y="108"/>
                      <a:pt x="1210" y="108"/>
                    </a:cubicBezTo>
                    <a:cubicBezTo>
                      <a:pt x="1164" y="84"/>
                      <a:pt x="1117" y="66"/>
                      <a:pt x="1067" y="52"/>
                    </a:cubicBezTo>
                    <a:close/>
                    <a:moveTo>
                      <a:pt x="1022" y="1624"/>
                    </a:moveTo>
                    <a:cubicBezTo>
                      <a:pt x="1002" y="1622"/>
                      <a:pt x="983" y="1624"/>
                      <a:pt x="965" y="1634"/>
                    </a:cubicBezTo>
                    <a:cubicBezTo>
                      <a:pt x="985" y="1632"/>
                      <a:pt x="1004" y="1629"/>
                      <a:pt x="1022" y="1624"/>
                    </a:cubicBezTo>
                    <a:close/>
                    <a:moveTo>
                      <a:pt x="212" y="371"/>
                    </a:moveTo>
                    <a:cubicBezTo>
                      <a:pt x="198" y="381"/>
                      <a:pt x="191" y="396"/>
                      <a:pt x="186" y="411"/>
                    </a:cubicBezTo>
                    <a:cubicBezTo>
                      <a:pt x="197" y="400"/>
                      <a:pt x="206" y="386"/>
                      <a:pt x="212" y="371"/>
                    </a:cubicBezTo>
                    <a:close/>
                    <a:moveTo>
                      <a:pt x="100" y="1043"/>
                    </a:moveTo>
                    <a:cubicBezTo>
                      <a:pt x="102" y="1037"/>
                      <a:pt x="104" y="1030"/>
                      <a:pt x="106" y="1024"/>
                    </a:cubicBezTo>
                    <a:cubicBezTo>
                      <a:pt x="106" y="1023"/>
                      <a:pt x="107" y="1022"/>
                      <a:pt x="106" y="1021"/>
                    </a:cubicBezTo>
                    <a:cubicBezTo>
                      <a:pt x="103" y="1016"/>
                      <a:pt x="101" y="1011"/>
                      <a:pt x="95" y="1006"/>
                    </a:cubicBezTo>
                    <a:cubicBezTo>
                      <a:pt x="97" y="1019"/>
                      <a:pt x="97" y="1032"/>
                      <a:pt x="100" y="1043"/>
                    </a:cubicBezTo>
                    <a:close/>
                    <a:moveTo>
                      <a:pt x="70" y="690"/>
                    </a:moveTo>
                    <a:cubicBezTo>
                      <a:pt x="69" y="690"/>
                      <a:pt x="69" y="690"/>
                      <a:pt x="68" y="689"/>
                    </a:cubicBezTo>
                    <a:cubicBezTo>
                      <a:pt x="67" y="691"/>
                      <a:pt x="66" y="692"/>
                      <a:pt x="66" y="693"/>
                    </a:cubicBezTo>
                    <a:cubicBezTo>
                      <a:pt x="64" y="699"/>
                      <a:pt x="63" y="706"/>
                      <a:pt x="61" y="712"/>
                    </a:cubicBezTo>
                    <a:cubicBezTo>
                      <a:pt x="60" y="715"/>
                      <a:pt x="62" y="717"/>
                      <a:pt x="65" y="718"/>
                    </a:cubicBezTo>
                    <a:cubicBezTo>
                      <a:pt x="70" y="709"/>
                      <a:pt x="70" y="700"/>
                      <a:pt x="70" y="690"/>
                    </a:cubicBezTo>
                    <a:close/>
                  </a:path>
                </a:pathLst>
              </a:custGeom>
              <a:solidFill>
                <a:srgbClr val="D3391D">
                  <a:alpha val="8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4756873" y="1989380"/>
                <a:ext cx="10252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atin typeface="方正书宋简体" panose="03000509000000000000" pitchFamily="65" charset="-122"/>
                    <a:ea typeface="方正书宋简体" panose="03000509000000000000" pitchFamily="65" charset="-122"/>
                  </a:rPr>
                  <a:t>3</a:t>
                </a:r>
                <a:endParaRPr lang="zh-CN" altLang="en-US" sz="3200" dirty="0">
                  <a:latin typeface="方正书宋简体" panose="03000509000000000000" pitchFamily="65" charset="-122"/>
                  <a:ea typeface="方正书宋简体" panose="03000509000000000000" pitchFamily="65" charset="-122"/>
                </a:endParaRPr>
              </a:p>
            </p:txBody>
          </p:sp>
        </p:grpSp>
        <p:grpSp>
          <p:nvGrpSpPr>
            <p:cNvPr id="84" name="组合 83"/>
            <p:cNvGrpSpPr/>
            <p:nvPr/>
          </p:nvGrpSpPr>
          <p:grpSpPr>
            <a:xfrm>
              <a:off x="3291426" y="1958285"/>
              <a:ext cx="1147580" cy="664922"/>
              <a:chOff x="4634529" y="1958285"/>
              <a:chExt cx="1147580" cy="664922"/>
            </a:xfrm>
          </p:grpSpPr>
          <p:sp>
            <p:nvSpPr>
              <p:cNvPr id="85" name="Freeform 6"/>
              <p:cNvSpPr>
                <a:spLocks noEditPoints="1"/>
              </p:cNvSpPr>
              <p:nvPr/>
            </p:nvSpPr>
            <p:spPr bwMode="auto">
              <a:xfrm>
                <a:off x="4634529" y="1958285"/>
                <a:ext cx="662641" cy="664922"/>
              </a:xfrm>
              <a:custGeom>
                <a:avLst/>
                <a:gdLst>
                  <a:gd name="T0" fmla="*/ 963 w 1731"/>
                  <a:gd name="T1" fmla="*/ 1707 h 1737"/>
                  <a:gd name="T2" fmla="*/ 742 w 1731"/>
                  <a:gd name="T3" fmla="*/ 1700 h 1737"/>
                  <a:gd name="T4" fmla="*/ 689 w 1731"/>
                  <a:gd name="T5" fmla="*/ 1675 h 1737"/>
                  <a:gd name="T6" fmla="*/ 136 w 1731"/>
                  <a:gd name="T7" fmla="*/ 1246 h 1737"/>
                  <a:gd name="T8" fmla="*/ 130 w 1731"/>
                  <a:gd name="T9" fmla="*/ 1270 h 1737"/>
                  <a:gd name="T10" fmla="*/ 72 w 1731"/>
                  <a:gd name="T11" fmla="*/ 1175 h 1737"/>
                  <a:gd name="T12" fmla="*/ 1 w 1731"/>
                  <a:gd name="T13" fmla="*/ 917 h 1737"/>
                  <a:gd name="T14" fmla="*/ 50 w 1731"/>
                  <a:gd name="T15" fmla="*/ 1066 h 1737"/>
                  <a:gd name="T16" fmla="*/ 16 w 1731"/>
                  <a:gd name="T17" fmla="*/ 824 h 1737"/>
                  <a:gd name="T18" fmla="*/ 50 w 1731"/>
                  <a:gd name="T19" fmla="*/ 662 h 1737"/>
                  <a:gd name="T20" fmla="*/ 646 w 1731"/>
                  <a:gd name="T21" fmla="*/ 31 h 1737"/>
                  <a:gd name="T22" fmla="*/ 826 w 1731"/>
                  <a:gd name="T23" fmla="*/ 4 h 1737"/>
                  <a:gd name="T24" fmla="*/ 1343 w 1731"/>
                  <a:gd name="T25" fmla="*/ 177 h 1737"/>
                  <a:gd name="T26" fmla="*/ 1414 w 1731"/>
                  <a:gd name="T27" fmla="*/ 250 h 1737"/>
                  <a:gd name="T28" fmla="*/ 1454 w 1731"/>
                  <a:gd name="T29" fmla="*/ 308 h 1737"/>
                  <a:gd name="T30" fmla="*/ 1455 w 1731"/>
                  <a:gd name="T31" fmla="*/ 321 h 1737"/>
                  <a:gd name="T32" fmla="*/ 1261 w 1731"/>
                  <a:gd name="T33" fmla="*/ 175 h 1737"/>
                  <a:gd name="T34" fmla="*/ 828 w 1731"/>
                  <a:gd name="T35" fmla="*/ 61 h 1737"/>
                  <a:gd name="T36" fmla="*/ 142 w 1731"/>
                  <a:gd name="T37" fmla="*/ 629 h 1737"/>
                  <a:gd name="T38" fmla="*/ 186 w 1731"/>
                  <a:gd name="T39" fmla="*/ 1152 h 1737"/>
                  <a:gd name="T40" fmla="*/ 801 w 1731"/>
                  <a:gd name="T41" fmla="*/ 1586 h 1737"/>
                  <a:gd name="T42" fmla="*/ 1083 w 1731"/>
                  <a:gd name="T43" fmla="*/ 1557 h 1737"/>
                  <a:gd name="T44" fmla="*/ 831 w 1731"/>
                  <a:gd name="T45" fmla="*/ 1576 h 1737"/>
                  <a:gd name="T46" fmla="*/ 631 w 1731"/>
                  <a:gd name="T47" fmla="*/ 1525 h 1737"/>
                  <a:gd name="T48" fmla="*/ 902 w 1731"/>
                  <a:gd name="T49" fmla="*/ 1570 h 1737"/>
                  <a:gd name="T50" fmla="*/ 1203 w 1731"/>
                  <a:gd name="T51" fmla="*/ 1494 h 1737"/>
                  <a:gd name="T52" fmla="*/ 1152 w 1731"/>
                  <a:gd name="T53" fmla="*/ 1526 h 1737"/>
                  <a:gd name="T54" fmla="*/ 1296 w 1731"/>
                  <a:gd name="T55" fmla="*/ 1446 h 1737"/>
                  <a:gd name="T56" fmla="*/ 1432 w 1731"/>
                  <a:gd name="T57" fmla="*/ 1310 h 1737"/>
                  <a:gd name="T58" fmla="*/ 1334 w 1731"/>
                  <a:gd name="T59" fmla="*/ 1393 h 1737"/>
                  <a:gd name="T60" fmla="*/ 1281 w 1731"/>
                  <a:gd name="T61" fmla="*/ 1422 h 1737"/>
                  <a:gd name="T62" fmla="*/ 1350 w 1731"/>
                  <a:gd name="T63" fmla="*/ 1361 h 1737"/>
                  <a:gd name="T64" fmla="*/ 1424 w 1731"/>
                  <a:gd name="T65" fmla="*/ 1283 h 1737"/>
                  <a:gd name="T66" fmla="*/ 1485 w 1731"/>
                  <a:gd name="T67" fmla="*/ 1177 h 1737"/>
                  <a:gd name="T68" fmla="*/ 1518 w 1731"/>
                  <a:gd name="T69" fmla="*/ 1129 h 1737"/>
                  <a:gd name="T70" fmla="*/ 1453 w 1731"/>
                  <a:gd name="T71" fmla="*/ 1249 h 1737"/>
                  <a:gd name="T72" fmla="*/ 1569 w 1731"/>
                  <a:gd name="T73" fmla="*/ 1029 h 1737"/>
                  <a:gd name="T74" fmla="*/ 1587 w 1731"/>
                  <a:gd name="T75" fmla="*/ 918 h 1737"/>
                  <a:gd name="T76" fmla="*/ 1670 w 1731"/>
                  <a:gd name="T77" fmla="*/ 830 h 1737"/>
                  <a:gd name="T78" fmla="*/ 1713 w 1731"/>
                  <a:gd name="T79" fmla="*/ 855 h 1737"/>
                  <a:gd name="T80" fmla="*/ 1694 w 1731"/>
                  <a:gd name="T81" fmla="*/ 1092 h 1737"/>
                  <a:gd name="T82" fmla="*/ 1578 w 1731"/>
                  <a:gd name="T83" fmla="*/ 1347 h 1737"/>
                  <a:gd name="T84" fmla="*/ 943 w 1731"/>
                  <a:gd name="T85" fmla="*/ 1729 h 1737"/>
                  <a:gd name="T86" fmla="*/ 801 w 1731"/>
                  <a:gd name="T87" fmla="*/ 1726 h 1737"/>
                  <a:gd name="T88" fmla="*/ 376 w 1731"/>
                  <a:gd name="T89" fmla="*/ 1431 h 1737"/>
                  <a:gd name="T90" fmla="*/ 929 w 1731"/>
                  <a:gd name="T91" fmla="*/ 22 h 1737"/>
                  <a:gd name="T92" fmla="*/ 985 w 1731"/>
                  <a:gd name="T93" fmla="*/ 31 h 1737"/>
                  <a:gd name="T94" fmla="*/ 1094 w 1731"/>
                  <a:gd name="T95" fmla="*/ 62 h 1737"/>
                  <a:gd name="T96" fmla="*/ 1210 w 1731"/>
                  <a:gd name="T97" fmla="*/ 108 h 1737"/>
                  <a:gd name="T98" fmla="*/ 965 w 1731"/>
                  <a:gd name="T99" fmla="*/ 1634 h 1737"/>
                  <a:gd name="T100" fmla="*/ 186 w 1731"/>
                  <a:gd name="T101" fmla="*/ 411 h 1737"/>
                  <a:gd name="T102" fmla="*/ 106 w 1731"/>
                  <a:gd name="T103" fmla="*/ 1024 h 1737"/>
                  <a:gd name="T104" fmla="*/ 100 w 1731"/>
                  <a:gd name="T105" fmla="*/ 1043 h 1737"/>
                  <a:gd name="T106" fmla="*/ 66 w 1731"/>
                  <a:gd name="T107" fmla="*/ 693 h 1737"/>
                  <a:gd name="T108" fmla="*/ 70 w 1731"/>
                  <a:gd name="T109" fmla="*/ 690 h 1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31" h="1737">
                    <a:moveTo>
                      <a:pt x="801" y="1726"/>
                    </a:moveTo>
                    <a:cubicBezTo>
                      <a:pt x="858" y="1726"/>
                      <a:pt x="913" y="1721"/>
                      <a:pt x="968" y="1711"/>
                    </a:cubicBezTo>
                    <a:cubicBezTo>
                      <a:pt x="967" y="1706"/>
                      <a:pt x="967" y="1706"/>
                      <a:pt x="963" y="1707"/>
                    </a:cubicBezTo>
                    <a:cubicBezTo>
                      <a:pt x="947" y="1708"/>
                      <a:pt x="932" y="1710"/>
                      <a:pt x="916" y="1712"/>
                    </a:cubicBezTo>
                    <a:cubicBezTo>
                      <a:pt x="891" y="1715"/>
                      <a:pt x="865" y="1716"/>
                      <a:pt x="839" y="1715"/>
                    </a:cubicBezTo>
                    <a:cubicBezTo>
                      <a:pt x="806" y="1713"/>
                      <a:pt x="774" y="1708"/>
                      <a:pt x="742" y="1700"/>
                    </a:cubicBezTo>
                    <a:cubicBezTo>
                      <a:pt x="738" y="1700"/>
                      <a:pt x="735" y="1699"/>
                      <a:pt x="731" y="1698"/>
                    </a:cubicBezTo>
                    <a:cubicBezTo>
                      <a:pt x="731" y="1688"/>
                      <a:pt x="725" y="1684"/>
                      <a:pt x="717" y="1682"/>
                    </a:cubicBezTo>
                    <a:cubicBezTo>
                      <a:pt x="708" y="1679"/>
                      <a:pt x="699" y="1677"/>
                      <a:pt x="689" y="1675"/>
                    </a:cubicBezTo>
                    <a:cubicBezTo>
                      <a:pt x="659" y="1668"/>
                      <a:pt x="630" y="1659"/>
                      <a:pt x="601" y="1649"/>
                    </a:cubicBezTo>
                    <a:cubicBezTo>
                      <a:pt x="430" y="1587"/>
                      <a:pt x="294" y="1479"/>
                      <a:pt x="191" y="1329"/>
                    </a:cubicBezTo>
                    <a:cubicBezTo>
                      <a:pt x="172" y="1302"/>
                      <a:pt x="154" y="1274"/>
                      <a:pt x="136" y="1246"/>
                    </a:cubicBezTo>
                    <a:cubicBezTo>
                      <a:pt x="135" y="1245"/>
                      <a:pt x="135" y="1244"/>
                      <a:pt x="133" y="1242"/>
                    </a:cubicBezTo>
                    <a:cubicBezTo>
                      <a:pt x="131" y="1247"/>
                      <a:pt x="132" y="1252"/>
                      <a:pt x="131" y="1256"/>
                    </a:cubicBezTo>
                    <a:cubicBezTo>
                      <a:pt x="131" y="1261"/>
                      <a:pt x="130" y="1265"/>
                      <a:pt x="130" y="1270"/>
                    </a:cubicBezTo>
                    <a:cubicBezTo>
                      <a:pt x="129" y="1269"/>
                      <a:pt x="129" y="1269"/>
                      <a:pt x="128" y="1269"/>
                    </a:cubicBezTo>
                    <a:cubicBezTo>
                      <a:pt x="118" y="1257"/>
                      <a:pt x="106" y="1244"/>
                      <a:pt x="96" y="1231"/>
                    </a:cubicBezTo>
                    <a:cubicBezTo>
                      <a:pt x="83" y="1215"/>
                      <a:pt x="75" y="1196"/>
                      <a:pt x="72" y="1175"/>
                    </a:cubicBezTo>
                    <a:cubicBezTo>
                      <a:pt x="71" y="1167"/>
                      <a:pt x="69" y="1158"/>
                      <a:pt x="65" y="1150"/>
                    </a:cubicBezTo>
                    <a:cubicBezTo>
                      <a:pt x="47" y="1113"/>
                      <a:pt x="35" y="1074"/>
                      <a:pt x="24" y="1034"/>
                    </a:cubicBezTo>
                    <a:cubicBezTo>
                      <a:pt x="14" y="996"/>
                      <a:pt x="6" y="957"/>
                      <a:pt x="1" y="917"/>
                    </a:cubicBezTo>
                    <a:cubicBezTo>
                      <a:pt x="0" y="906"/>
                      <a:pt x="2" y="895"/>
                      <a:pt x="4" y="885"/>
                    </a:cubicBezTo>
                    <a:cubicBezTo>
                      <a:pt x="13" y="948"/>
                      <a:pt x="27" y="1011"/>
                      <a:pt x="48" y="1071"/>
                    </a:cubicBezTo>
                    <a:cubicBezTo>
                      <a:pt x="52" y="1070"/>
                      <a:pt x="51" y="1068"/>
                      <a:pt x="50" y="1066"/>
                    </a:cubicBezTo>
                    <a:cubicBezTo>
                      <a:pt x="47" y="1056"/>
                      <a:pt x="45" y="1045"/>
                      <a:pt x="42" y="1034"/>
                    </a:cubicBezTo>
                    <a:cubicBezTo>
                      <a:pt x="33" y="997"/>
                      <a:pt x="27" y="959"/>
                      <a:pt x="23" y="921"/>
                    </a:cubicBezTo>
                    <a:cubicBezTo>
                      <a:pt x="20" y="889"/>
                      <a:pt x="17" y="857"/>
                      <a:pt x="16" y="824"/>
                    </a:cubicBezTo>
                    <a:cubicBezTo>
                      <a:pt x="16" y="807"/>
                      <a:pt x="16" y="790"/>
                      <a:pt x="17" y="773"/>
                    </a:cubicBezTo>
                    <a:cubicBezTo>
                      <a:pt x="18" y="759"/>
                      <a:pt x="21" y="745"/>
                      <a:pt x="27" y="732"/>
                    </a:cubicBezTo>
                    <a:cubicBezTo>
                      <a:pt x="37" y="710"/>
                      <a:pt x="43" y="686"/>
                      <a:pt x="50" y="662"/>
                    </a:cubicBezTo>
                    <a:cubicBezTo>
                      <a:pt x="65" y="606"/>
                      <a:pt x="83" y="550"/>
                      <a:pt x="107" y="497"/>
                    </a:cubicBezTo>
                    <a:cubicBezTo>
                      <a:pt x="159" y="379"/>
                      <a:pt x="233" y="277"/>
                      <a:pt x="331" y="192"/>
                    </a:cubicBezTo>
                    <a:cubicBezTo>
                      <a:pt x="422" y="113"/>
                      <a:pt x="528" y="60"/>
                      <a:pt x="646" y="31"/>
                    </a:cubicBezTo>
                    <a:cubicBezTo>
                      <a:pt x="682" y="22"/>
                      <a:pt x="719" y="16"/>
                      <a:pt x="756" y="12"/>
                    </a:cubicBezTo>
                    <a:cubicBezTo>
                      <a:pt x="766" y="11"/>
                      <a:pt x="777" y="12"/>
                      <a:pt x="787" y="10"/>
                    </a:cubicBezTo>
                    <a:cubicBezTo>
                      <a:pt x="800" y="9"/>
                      <a:pt x="813" y="6"/>
                      <a:pt x="826" y="4"/>
                    </a:cubicBezTo>
                    <a:cubicBezTo>
                      <a:pt x="853" y="0"/>
                      <a:pt x="880" y="0"/>
                      <a:pt x="907" y="1"/>
                    </a:cubicBezTo>
                    <a:cubicBezTo>
                      <a:pt x="971" y="5"/>
                      <a:pt x="1032" y="19"/>
                      <a:pt x="1093" y="38"/>
                    </a:cubicBezTo>
                    <a:cubicBezTo>
                      <a:pt x="1185" y="68"/>
                      <a:pt x="1268" y="115"/>
                      <a:pt x="1343" y="177"/>
                    </a:cubicBezTo>
                    <a:cubicBezTo>
                      <a:pt x="1365" y="195"/>
                      <a:pt x="1385" y="213"/>
                      <a:pt x="1404" y="233"/>
                    </a:cubicBezTo>
                    <a:cubicBezTo>
                      <a:pt x="1406" y="235"/>
                      <a:pt x="1408" y="237"/>
                      <a:pt x="1410" y="239"/>
                    </a:cubicBezTo>
                    <a:cubicBezTo>
                      <a:pt x="1413" y="242"/>
                      <a:pt x="1415" y="246"/>
                      <a:pt x="1414" y="250"/>
                    </a:cubicBezTo>
                    <a:cubicBezTo>
                      <a:pt x="1414" y="257"/>
                      <a:pt x="1416" y="263"/>
                      <a:pt x="1420" y="268"/>
                    </a:cubicBezTo>
                    <a:cubicBezTo>
                      <a:pt x="1424" y="274"/>
                      <a:pt x="1429" y="280"/>
                      <a:pt x="1434" y="286"/>
                    </a:cubicBezTo>
                    <a:cubicBezTo>
                      <a:pt x="1440" y="294"/>
                      <a:pt x="1447" y="301"/>
                      <a:pt x="1454" y="308"/>
                    </a:cubicBezTo>
                    <a:cubicBezTo>
                      <a:pt x="1457" y="312"/>
                      <a:pt x="1459" y="316"/>
                      <a:pt x="1463" y="320"/>
                    </a:cubicBezTo>
                    <a:cubicBezTo>
                      <a:pt x="1461" y="322"/>
                      <a:pt x="1460" y="323"/>
                      <a:pt x="1459" y="324"/>
                    </a:cubicBezTo>
                    <a:cubicBezTo>
                      <a:pt x="1457" y="323"/>
                      <a:pt x="1456" y="322"/>
                      <a:pt x="1455" y="321"/>
                    </a:cubicBezTo>
                    <a:cubicBezTo>
                      <a:pt x="1443" y="309"/>
                      <a:pt x="1432" y="297"/>
                      <a:pt x="1420" y="285"/>
                    </a:cubicBezTo>
                    <a:cubicBezTo>
                      <a:pt x="1417" y="282"/>
                      <a:pt x="1414" y="279"/>
                      <a:pt x="1411" y="277"/>
                    </a:cubicBezTo>
                    <a:cubicBezTo>
                      <a:pt x="1362" y="241"/>
                      <a:pt x="1313" y="206"/>
                      <a:pt x="1261" y="175"/>
                    </a:cubicBezTo>
                    <a:cubicBezTo>
                      <a:pt x="1210" y="145"/>
                      <a:pt x="1157" y="118"/>
                      <a:pt x="1101" y="99"/>
                    </a:cubicBezTo>
                    <a:cubicBezTo>
                      <a:pt x="1060" y="84"/>
                      <a:pt x="1017" y="74"/>
                      <a:pt x="973" y="68"/>
                    </a:cubicBezTo>
                    <a:cubicBezTo>
                      <a:pt x="925" y="60"/>
                      <a:pt x="876" y="58"/>
                      <a:pt x="828" y="61"/>
                    </a:cubicBezTo>
                    <a:cubicBezTo>
                      <a:pt x="724" y="65"/>
                      <a:pt x="625" y="91"/>
                      <a:pt x="532" y="137"/>
                    </a:cubicBezTo>
                    <a:cubicBezTo>
                      <a:pt x="460" y="173"/>
                      <a:pt x="396" y="218"/>
                      <a:pt x="339" y="276"/>
                    </a:cubicBezTo>
                    <a:cubicBezTo>
                      <a:pt x="242" y="375"/>
                      <a:pt x="176" y="493"/>
                      <a:pt x="142" y="629"/>
                    </a:cubicBezTo>
                    <a:cubicBezTo>
                      <a:pt x="130" y="673"/>
                      <a:pt x="124" y="717"/>
                      <a:pt x="120" y="762"/>
                    </a:cubicBezTo>
                    <a:cubicBezTo>
                      <a:pt x="117" y="800"/>
                      <a:pt x="117" y="838"/>
                      <a:pt x="119" y="876"/>
                    </a:cubicBezTo>
                    <a:cubicBezTo>
                      <a:pt x="126" y="972"/>
                      <a:pt x="147" y="1064"/>
                      <a:pt x="186" y="1152"/>
                    </a:cubicBezTo>
                    <a:cubicBezTo>
                      <a:pt x="237" y="1266"/>
                      <a:pt x="314" y="1361"/>
                      <a:pt x="414" y="1437"/>
                    </a:cubicBezTo>
                    <a:cubicBezTo>
                      <a:pt x="501" y="1503"/>
                      <a:pt x="599" y="1548"/>
                      <a:pt x="706" y="1572"/>
                    </a:cubicBezTo>
                    <a:cubicBezTo>
                      <a:pt x="737" y="1579"/>
                      <a:pt x="769" y="1584"/>
                      <a:pt x="801" y="1586"/>
                    </a:cubicBezTo>
                    <a:cubicBezTo>
                      <a:pt x="833" y="1589"/>
                      <a:pt x="865" y="1591"/>
                      <a:pt x="897" y="1590"/>
                    </a:cubicBezTo>
                    <a:cubicBezTo>
                      <a:pt x="959" y="1588"/>
                      <a:pt x="1019" y="1579"/>
                      <a:pt x="1078" y="1560"/>
                    </a:cubicBezTo>
                    <a:cubicBezTo>
                      <a:pt x="1080" y="1560"/>
                      <a:pt x="1081" y="1559"/>
                      <a:pt x="1083" y="1557"/>
                    </a:cubicBezTo>
                    <a:cubicBezTo>
                      <a:pt x="1081" y="1557"/>
                      <a:pt x="1079" y="1558"/>
                      <a:pt x="1078" y="1558"/>
                    </a:cubicBezTo>
                    <a:cubicBezTo>
                      <a:pt x="1040" y="1565"/>
                      <a:pt x="1003" y="1571"/>
                      <a:pt x="966" y="1574"/>
                    </a:cubicBezTo>
                    <a:cubicBezTo>
                      <a:pt x="921" y="1578"/>
                      <a:pt x="876" y="1579"/>
                      <a:pt x="831" y="1576"/>
                    </a:cubicBezTo>
                    <a:cubicBezTo>
                      <a:pt x="763" y="1571"/>
                      <a:pt x="696" y="1557"/>
                      <a:pt x="633" y="1531"/>
                    </a:cubicBezTo>
                    <a:cubicBezTo>
                      <a:pt x="630" y="1530"/>
                      <a:pt x="628" y="1529"/>
                      <a:pt x="626" y="1528"/>
                    </a:cubicBezTo>
                    <a:cubicBezTo>
                      <a:pt x="627" y="1523"/>
                      <a:pt x="627" y="1523"/>
                      <a:pt x="631" y="1525"/>
                    </a:cubicBezTo>
                    <a:cubicBezTo>
                      <a:pt x="645" y="1529"/>
                      <a:pt x="659" y="1535"/>
                      <a:pt x="674" y="1539"/>
                    </a:cubicBezTo>
                    <a:cubicBezTo>
                      <a:pt x="714" y="1552"/>
                      <a:pt x="756" y="1560"/>
                      <a:pt x="798" y="1565"/>
                    </a:cubicBezTo>
                    <a:cubicBezTo>
                      <a:pt x="833" y="1569"/>
                      <a:pt x="867" y="1571"/>
                      <a:pt x="902" y="1570"/>
                    </a:cubicBezTo>
                    <a:cubicBezTo>
                      <a:pt x="1006" y="1566"/>
                      <a:pt x="1105" y="1541"/>
                      <a:pt x="1199" y="1493"/>
                    </a:cubicBezTo>
                    <a:cubicBezTo>
                      <a:pt x="1200" y="1492"/>
                      <a:pt x="1202" y="1492"/>
                      <a:pt x="1205" y="1490"/>
                    </a:cubicBezTo>
                    <a:cubicBezTo>
                      <a:pt x="1204" y="1492"/>
                      <a:pt x="1203" y="1494"/>
                      <a:pt x="1203" y="1494"/>
                    </a:cubicBezTo>
                    <a:cubicBezTo>
                      <a:pt x="1199" y="1498"/>
                      <a:pt x="1196" y="1501"/>
                      <a:pt x="1192" y="1503"/>
                    </a:cubicBezTo>
                    <a:cubicBezTo>
                      <a:pt x="1187" y="1507"/>
                      <a:pt x="1181" y="1510"/>
                      <a:pt x="1176" y="1513"/>
                    </a:cubicBezTo>
                    <a:cubicBezTo>
                      <a:pt x="1168" y="1517"/>
                      <a:pt x="1160" y="1522"/>
                      <a:pt x="1152" y="1526"/>
                    </a:cubicBezTo>
                    <a:cubicBezTo>
                      <a:pt x="1151" y="1527"/>
                      <a:pt x="1149" y="1529"/>
                      <a:pt x="1148" y="1531"/>
                    </a:cubicBezTo>
                    <a:cubicBezTo>
                      <a:pt x="1150" y="1531"/>
                      <a:pt x="1152" y="1530"/>
                      <a:pt x="1154" y="1529"/>
                    </a:cubicBezTo>
                    <a:cubicBezTo>
                      <a:pt x="1206" y="1509"/>
                      <a:pt x="1253" y="1480"/>
                      <a:pt x="1296" y="1446"/>
                    </a:cubicBezTo>
                    <a:cubicBezTo>
                      <a:pt x="1334" y="1416"/>
                      <a:pt x="1368" y="1383"/>
                      <a:pt x="1399" y="1347"/>
                    </a:cubicBezTo>
                    <a:cubicBezTo>
                      <a:pt x="1409" y="1337"/>
                      <a:pt x="1418" y="1326"/>
                      <a:pt x="1427" y="1315"/>
                    </a:cubicBezTo>
                    <a:cubicBezTo>
                      <a:pt x="1428" y="1314"/>
                      <a:pt x="1430" y="1312"/>
                      <a:pt x="1432" y="1310"/>
                    </a:cubicBezTo>
                    <a:cubicBezTo>
                      <a:pt x="1430" y="1309"/>
                      <a:pt x="1429" y="1308"/>
                      <a:pt x="1428" y="1306"/>
                    </a:cubicBezTo>
                    <a:cubicBezTo>
                      <a:pt x="1424" y="1310"/>
                      <a:pt x="1420" y="1314"/>
                      <a:pt x="1417" y="1318"/>
                    </a:cubicBezTo>
                    <a:cubicBezTo>
                      <a:pt x="1390" y="1345"/>
                      <a:pt x="1363" y="1369"/>
                      <a:pt x="1334" y="1393"/>
                    </a:cubicBezTo>
                    <a:cubicBezTo>
                      <a:pt x="1322" y="1402"/>
                      <a:pt x="1311" y="1411"/>
                      <a:pt x="1298" y="1417"/>
                    </a:cubicBezTo>
                    <a:cubicBezTo>
                      <a:pt x="1292" y="1419"/>
                      <a:pt x="1287" y="1421"/>
                      <a:pt x="1281" y="1423"/>
                    </a:cubicBezTo>
                    <a:cubicBezTo>
                      <a:pt x="1281" y="1423"/>
                      <a:pt x="1281" y="1422"/>
                      <a:pt x="1281" y="1422"/>
                    </a:cubicBezTo>
                    <a:cubicBezTo>
                      <a:pt x="1282" y="1421"/>
                      <a:pt x="1283" y="1420"/>
                      <a:pt x="1284" y="1419"/>
                    </a:cubicBezTo>
                    <a:cubicBezTo>
                      <a:pt x="1299" y="1408"/>
                      <a:pt x="1314" y="1397"/>
                      <a:pt x="1328" y="1385"/>
                    </a:cubicBezTo>
                    <a:cubicBezTo>
                      <a:pt x="1337" y="1379"/>
                      <a:pt x="1343" y="1370"/>
                      <a:pt x="1350" y="1361"/>
                    </a:cubicBezTo>
                    <a:cubicBezTo>
                      <a:pt x="1355" y="1354"/>
                      <a:pt x="1362" y="1347"/>
                      <a:pt x="1369" y="1340"/>
                    </a:cubicBezTo>
                    <a:cubicBezTo>
                      <a:pt x="1383" y="1326"/>
                      <a:pt x="1397" y="1312"/>
                      <a:pt x="1411" y="1298"/>
                    </a:cubicBezTo>
                    <a:cubicBezTo>
                      <a:pt x="1416" y="1293"/>
                      <a:pt x="1420" y="1288"/>
                      <a:pt x="1424" y="1283"/>
                    </a:cubicBezTo>
                    <a:cubicBezTo>
                      <a:pt x="1430" y="1275"/>
                      <a:pt x="1434" y="1266"/>
                      <a:pt x="1435" y="1256"/>
                    </a:cubicBezTo>
                    <a:cubicBezTo>
                      <a:pt x="1435" y="1251"/>
                      <a:pt x="1438" y="1247"/>
                      <a:pt x="1441" y="1243"/>
                    </a:cubicBezTo>
                    <a:cubicBezTo>
                      <a:pt x="1457" y="1222"/>
                      <a:pt x="1472" y="1200"/>
                      <a:pt x="1485" y="1177"/>
                    </a:cubicBezTo>
                    <a:cubicBezTo>
                      <a:pt x="1494" y="1162"/>
                      <a:pt x="1502" y="1147"/>
                      <a:pt x="1510" y="1131"/>
                    </a:cubicBezTo>
                    <a:cubicBezTo>
                      <a:pt x="1511" y="1130"/>
                      <a:pt x="1512" y="1128"/>
                      <a:pt x="1513" y="1126"/>
                    </a:cubicBezTo>
                    <a:cubicBezTo>
                      <a:pt x="1515" y="1127"/>
                      <a:pt x="1516" y="1128"/>
                      <a:pt x="1518" y="1129"/>
                    </a:cubicBezTo>
                    <a:cubicBezTo>
                      <a:pt x="1509" y="1150"/>
                      <a:pt x="1498" y="1170"/>
                      <a:pt x="1486" y="1189"/>
                    </a:cubicBezTo>
                    <a:cubicBezTo>
                      <a:pt x="1475" y="1208"/>
                      <a:pt x="1462" y="1227"/>
                      <a:pt x="1450" y="1246"/>
                    </a:cubicBezTo>
                    <a:cubicBezTo>
                      <a:pt x="1451" y="1247"/>
                      <a:pt x="1452" y="1248"/>
                      <a:pt x="1453" y="1249"/>
                    </a:cubicBezTo>
                    <a:cubicBezTo>
                      <a:pt x="1455" y="1247"/>
                      <a:pt x="1456" y="1246"/>
                      <a:pt x="1457" y="1244"/>
                    </a:cubicBezTo>
                    <a:cubicBezTo>
                      <a:pt x="1498" y="1189"/>
                      <a:pt x="1530" y="1130"/>
                      <a:pt x="1554" y="1067"/>
                    </a:cubicBezTo>
                    <a:cubicBezTo>
                      <a:pt x="1559" y="1054"/>
                      <a:pt x="1564" y="1042"/>
                      <a:pt x="1569" y="1029"/>
                    </a:cubicBezTo>
                    <a:cubicBezTo>
                      <a:pt x="1574" y="1012"/>
                      <a:pt x="1580" y="996"/>
                      <a:pt x="1581" y="978"/>
                    </a:cubicBezTo>
                    <a:cubicBezTo>
                      <a:pt x="1581" y="971"/>
                      <a:pt x="1580" y="964"/>
                      <a:pt x="1581" y="956"/>
                    </a:cubicBezTo>
                    <a:cubicBezTo>
                      <a:pt x="1583" y="943"/>
                      <a:pt x="1585" y="931"/>
                      <a:pt x="1587" y="918"/>
                    </a:cubicBezTo>
                    <a:cubicBezTo>
                      <a:pt x="1589" y="911"/>
                      <a:pt x="1590" y="904"/>
                      <a:pt x="1591" y="896"/>
                    </a:cubicBezTo>
                    <a:cubicBezTo>
                      <a:pt x="1611" y="898"/>
                      <a:pt x="1632" y="900"/>
                      <a:pt x="1652" y="902"/>
                    </a:cubicBezTo>
                    <a:cubicBezTo>
                      <a:pt x="1660" y="879"/>
                      <a:pt x="1664" y="855"/>
                      <a:pt x="1670" y="830"/>
                    </a:cubicBezTo>
                    <a:cubicBezTo>
                      <a:pt x="1679" y="845"/>
                      <a:pt x="1686" y="858"/>
                      <a:pt x="1694" y="873"/>
                    </a:cubicBezTo>
                    <a:cubicBezTo>
                      <a:pt x="1699" y="864"/>
                      <a:pt x="1702" y="857"/>
                      <a:pt x="1707" y="848"/>
                    </a:cubicBezTo>
                    <a:cubicBezTo>
                      <a:pt x="1709" y="851"/>
                      <a:pt x="1711" y="853"/>
                      <a:pt x="1713" y="855"/>
                    </a:cubicBezTo>
                    <a:cubicBezTo>
                      <a:pt x="1720" y="866"/>
                      <a:pt x="1724" y="878"/>
                      <a:pt x="1727" y="891"/>
                    </a:cubicBezTo>
                    <a:cubicBezTo>
                      <a:pt x="1731" y="913"/>
                      <a:pt x="1730" y="934"/>
                      <a:pt x="1728" y="955"/>
                    </a:cubicBezTo>
                    <a:cubicBezTo>
                      <a:pt x="1722" y="1002"/>
                      <a:pt x="1708" y="1047"/>
                      <a:pt x="1694" y="1092"/>
                    </a:cubicBezTo>
                    <a:cubicBezTo>
                      <a:pt x="1679" y="1138"/>
                      <a:pt x="1660" y="1182"/>
                      <a:pt x="1639" y="1226"/>
                    </a:cubicBezTo>
                    <a:cubicBezTo>
                      <a:pt x="1628" y="1250"/>
                      <a:pt x="1617" y="1274"/>
                      <a:pt x="1607" y="1298"/>
                    </a:cubicBezTo>
                    <a:cubicBezTo>
                      <a:pt x="1599" y="1315"/>
                      <a:pt x="1589" y="1332"/>
                      <a:pt x="1578" y="1347"/>
                    </a:cubicBezTo>
                    <a:cubicBezTo>
                      <a:pt x="1517" y="1428"/>
                      <a:pt x="1449" y="1502"/>
                      <a:pt x="1366" y="1562"/>
                    </a:cubicBezTo>
                    <a:cubicBezTo>
                      <a:pt x="1276" y="1627"/>
                      <a:pt x="1177" y="1674"/>
                      <a:pt x="1070" y="1701"/>
                    </a:cubicBezTo>
                    <a:cubicBezTo>
                      <a:pt x="1028" y="1712"/>
                      <a:pt x="985" y="1722"/>
                      <a:pt x="943" y="1729"/>
                    </a:cubicBezTo>
                    <a:cubicBezTo>
                      <a:pt x="915" y="1733"/>
                      <a:pt x="887" y="1737"/>
                      <a:pt x="858" y="1736"/>
                    </a:cubicBezTo>
                    <a:cubicBezTo>
                      <a:pt x="841" y="1736"/>
                      <a:pt x="824" y="1734"/>
                      <a:pt x="807" y="1728"/>
                    </a:cubicBezTo>
                    <a:cubicBezTo>
                      <a:pt x="805" y="1727"/>
                      <a:pt x="803" y="1726"/>
                      <a:pt x="801" y="1726"/>
                    </a:cubicBezTo>
                    <a:close/>
                    <a:moveTo>
                      <a:pt x="376" y="1431"/>
                    </a:moveTo>
                    <a:cubicBezTo>
                      <a:pt x="389" y="1446"/>
                      <a:pt x="442" y="1489"/>
                      <a:pt x="449" y="1490"/>
                    </a:cubicBezTo>
                    <a:cubicBezTo>
                      <a:pt x="427" y="1466"/>
                      <a:pt x="401" y="1449"/>
                      <a:pt x="376" y="1431"/>
                    </a:cubicBezTo>
                    <a:close/>
                    <a:moveTo>
                      <a:pt x="985" y="31"/>
                    </a:moveTo>
                    <a:cubicBezTo>
                      <a:pt x="979" y="30"/>
                      <a:pt x="973" y="28"/>
                      <a:pt x="967" y="27"/>
                    </a:cubicBezTo>
                    <a:cubicBezTo>
                      <a:pt x="954" y="25"/>
                      <a:pt x="942" y="24"/>
                      <a:pt x="929" y="22"/>
                    </a:cubicBezTo>
                    <a:cubicBezTo>
                      <a:pt x="926" y="21"/>
                      <a:pt x="924" y="22"/>
                      <a:pt x="923" y="26"/>
                    </a:cubicBezTo>
                    <a:cubicBezTo>
                      <a:pt x="943" y="29"/>
                      <a:pt x="963" y="33"/>
                      <a:pt x="983" y="36"/>
                    </a:cubicBezTo>
                    <a:cubicBezTo>
                      <a:pt x="984" y="35"/>
                      <a:pt x="984" y="33"/>
                      <a:pt x="985" y="31"/>
                    </a:cubicBezTo>
                    <a:close/>
                    <a:moveTo>
                      <a:pt x="1067" y="52"/>
                    </a:moveTo>
                    <a:cubicBezTo>
                      <a:pt x="1067" y="53"/>
                      <a:pt x="1067" y="53"/>
                      <a:pt x="1066" y="54"/>
                    </a:cubicBezTo>
                    <a:cubicBezTo>
                      <a:pt x="1076" y="56"/>
                      <a:pt x="1085" y="59"/>
                      <a:pt x="1094" y="62"/>
                    </a:cubicBezTo>
                    <a:cubicBezTo>
                      <a:pt x="1134" y="75"/>
                      <a:pt x="1172" y="91"/>
                      <a:pt x="1209" y="109"/>
                    </a:cubicBezTo>
                    <a:cubicBezTo>
                      <a:pt x="1209" y="109"/>
                      <a:pt x="1209" y="109"/>
                      <a:pt x="1210" y="109"/>
                    </a:cubicBezTo>
                    <a:cubicBezTo>
                      <a:pt x="1210" y="109"/>
                      <a:pt x="1210" y="108"/>
                      <a:pt x="1210" y="108"/>
                    </a:cubicBezTo>
                    <a:cubicBezTo>
                      <a:pt x="1164" y="84"/>
                      <a:pt x="1117" y="66"/>
                      <a:pt x="1067" y="52"/>
                    </a:cubicBezTo>
                    <a:close/>
                    <a:moveTo>
                      <a:pt x="1022" y="1624"/>
                    </a:moveTo>
                    <a:cubicBezTo>
                      <a:pt x="1002" y="1622"/>
                      <a:pt x="983" y="1624"/>
                      <a:pt x="965" y="1634"/>
                    </a:cubicBezTo>
                    <a:cubicBezTo>
                      <a:pt x="985" y="1632"/>
                      <a:pt x="1004" y="1629"/>
                      <a:pt x="1022" y="1624"/>
                    </a:cubicBezTo>
                    <a:close/>
                    <a:moveTo>
                      <a:pt x="212" y="371"/>
                    </a:moveTo>
                    <a:cubicBezTo>
                      <a:pt x="198" y="381"/>
                      <a:pt x="191" y="396"/>
                      <a:pt x="186" y="411"/>
                    </a:cubicBezTo>
                    <a:cubicBezTo>
                      <a:pt x="197" y="400"/>
                      <a:pt x="206" y="386"/>
                      <a:pt x="212" y="371"/>
                    </a:cubicBezTo>
                    <a:close/>
                    <a:moveTo>
                      <a:pt x="100" y="1043"/>
                    </a:moveTo>
                    <a:cubicBezTo>
                      <a:pt x="102" y="1037"/>
                      <a:pt x="104" y="1030"/>
                      <a:pt x="106" y="1024"/>
                    </a:cubicBezTo>
                    <a:cubicBezTo>
                      <a:pt x="106" y="1023"/>
                      <a:pt x="107" y="1022"/>
                      <a:pt x="106" y="1021"/>
                    </a:cubicBezTo>
                    <a:cubicBezTo>
                      <a:pt x="103" y="1016"/>
                      <a:pt x="101" y="1011"/>
                      <a:pt x="95" y="1006"/>
                    </a:cubicBezTo>
                    <a:cubicBezTo>
                      <a:pt x="97" y="1019"/>
                      <a:pt x="97" y="1032"/>
                      <a:pt x="100" y="1043"/>
                    </a:cubicBezTo>
                    <a:close/>
                    <a:moveTo>
                      <a:pt x="70" y="690"/>
                    </a:moveTo>
                    <a:cubicBezTo>
                      <a:pt x="69" y="690"/>
                      <a:pt x="69" y="690"/>
                      <a:pt x="68" y="689"/>
                    </a:cubicBezTo>
                    <a:cubicBezTo>
                      <a:pt x="67" y="691"/>
                      <a:pt x="66" y="692"/>
                      <a:pt x="66" y="693"/>
                    </a:cubicBezTo>
                    <a:cubicBezTo>
                      <a:pt x="64" y="699"/>
                      <a:pt x="63" y="706"/>
                      <a:pt x="61" y="712"/>
                    </a:cubicBezTo>
                    <a:cubicBezTo>
                      <a:pt x="60" y="715"/>
                      <a:pt x="62" y="717"/>
                      <a:pt x="65" y="718"/>
                    </a:cubicBezTo>
                    <a:cubicBezTo>
                      <a:pt x="70" y="709"/>
                      <a:pt x="70" y="700"/>
                      <a:pt x="70" y="690"/>
                    </a:cubicBezTo>
                    <a:close/>
                  </a:path>
                </a:pathLst>
              </a:custGeom>
              <a:solidFill>
                <a:srgbClr val="D3391D">
                  <a:alpha val="8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4756873" y="1989380"/>
                <a:ext cx="10252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atin typeface="方正书宋简体" panose="03000509000000000000" pitchFamily="65" charset="-122"/>
                    <a:ea typeface="方正书宋简体" panose="03000509000000000000" pitchFamily="65" charset="-122"/>
                  </a:rPr>
                  <a:t>2</a:t>
                </a:r>
                <a:endParaRPr lang="zh-CN" altLang="en-US" sz="3200" dirty="0">
                  <a:latin typeface="方正书宋简体" panose="03000509000000000000" pitchFamily="65" charset="-122"/>
                  <a:ea typeface="方正书宋简体" panose="03000509000000000000" pitchFamily="65" charset="-122"/>
                </a:endParaRPr>
              </a:p>
            </p:txBody>
          </p:sp>
        </p:grpSp>
        <p:grpSp>
          <p:nvGrpSpPr>
            <p:cNvPr id="87" name="组合 86"/>
            <p:cNvGrpSpPr/>
            <p:nvPr/>
          </p:nvGrpSpPr>
          <p:grpSpPr>
            <a:xfrm>
              <a:off x="2081751" y="1958285"/>
              <a:ext cx="1147580" cy="664922"/>
              <a:chOff x="4634529" y="1958285"/>
              <a:chExt cx="1147580" cy="664922"/>
            </a:xfrm>
          </p:grpSpPr>
          <p:sp>
            <p:nvSpPr>
              <p:cNvPr id="88" name="Freeform 6"/>
              <p:cNvSpPr>
                <a:spLocks noEditPoints="1"/>
              </p:cNvSpPr>
              <p:nvPr/>
            </p:nvSpPr>
            <p:spPr bwMode="auto">
              <a:xfrm>
                <a:off x="4634529" y="1958285"/>
                <a:ext cx="662641" cy="664922"/>
              </a:xfrm>
              <a:custGeom>
                <a:avLst/>
                <a:gdLst>
                  <a:gd name="T0" fmla="*/ 963 w 1731"/>
                  <a:gd name="T1" fmla="*/ 1707 h 1737"/>
                  <a:gd name="T2" fmla="*/ 742 w 1731"/>
                  <a:gd name="T3" fmla="*/ 1700 h 1737"/>
                  <a:gd name="T4" fmla="*/ 689 w 1731"/>
                  <a:gd name="T5" fmla="*/ 1675 h 1737"/>
                  <a:gd name="T6" fmla="*/ 136 w 1731"/>
                  <a:gd name="T7" fmla="*/ 1246 h 1737"/>
                  <a:gd name="T8" fmla="*/ 130 w 1731"/>
                  <a:gd name="T9" fmla="*/ 1270 h 1737"/>
                  <a:gd name="T10" fmla="*/ 72 w 1731"/>
                  <a:gd name="T11" fmla="*/ 1175 h 1737"/>
                  <a:gd name="T12" fmla="*/ 1 w 1731"/>
                  <a:gd name="T13" fmla="*/ 917 h 1737"/>
                  <a:gd name="T14" fmla="*/ 50 w 1731"/>
                  <a:gd name="T15" fmla="*/ 1066 h 1737"/>
                  <a:gd name="T16" fmla="*/ 16 w 1731"/>
                  <a:gd name="T17" fmla="*/ 824 h 1737"/>
                  <a:gd name="T18" fmla="*/ 50 w 1731"/>
                  <a:gd name="T19" fmla="*/ 662 h 1737"/>
                  <a:gd name="T20" fmla="*/ 646 w 1731"/>
                  <a:gd name="T21" fmla="*/ 31 h 1737"/>
                  <a:gd name="T22" fmla="*/ 826 w 1731"/>
                  <a:gd name="T23" fmla="*/ 4 h 1737"/>
                  <a:gd name="T24" fmla="*/ 1343 w 1731"/>
                  <a:gd name="T25" fmla="*/ 177 h 1737"/>
                  <a:gd name="T26" fmla="*/ 1414 w 1731"/>
                  <a:gd name="T27" fmla="*/ 250 h 1737"/>
                  <a:gd name="T28" fmla="*/ 1454 w 1731"/>
                  <a:gd name="T29" fmla="*/ 308 h 1737"/>
                  <a:gd name="T30" fmla="*/ 1455 w 1731"/>
                  <a:gd name="T31" fmla="*/ 321 h 1737"/>
                  <a:gd name="T32" fmla="*/ 1261 w 1731"/>
                  <a:gd name="T33" fmla="*/ 175 h 1737"/>
                  <a:gd name="T34" fmla="*/ 828 w 1731"/>
                  <a:gd name="T35" fmla="*/ 61 h 1737"/>
                  <a:gd name="T36" fmla="*/ 142 w 1731"/>
                  <a:gd name="T37" fmla="*/ 629 h 1737"/>
                  <a:gd name="T38" fmla="*/ 186 w 1731"/>
                  <a:gd name="T39" fmla="*/ 1152 h 1737"/>
                  <a:gd name="T40" fmla="*/ 801 w 1731"/>
                  <a:gd name="T41" fmla="*/ 1586 h 1737"/>
                  <a:gd name="T42" fmla="*/ 1083 w 1731"/>
                  <a:gd name="T43" fmla="*/ 1557 h 1737"/>
                  <a:gd name="T44" fmla="*/ 831 w 1731"/>
                  <a:gd name="T45" fmla="*/ 1576 h 1737"/>
                  <a:gd name="T46" fmla="*/ 631 w 1731"/>
                  <a:gd name="T47" fmla="*/ 1525 h 1737"/>
                  <a:gd name="T48" fmla="*/ 902 w 1731"/>
                  <a:gd name="T49" fmla="*/ 1570 h 1737"/>
                  <a:gd name="T50" fmla="*/ 1203 w 1731"/>
                  <a:gd name="T51" fmla="*/ 1494 h 1737"/>
                  <a:gd name="T52" fmla="*/ 1152 w 1731"/>
                  <a:gd name="T53" fmla="*/ 1526 h 1737"/>
                  <a:gd name="T54" fmla="*/ 1296 w 1731"/>
                  <a:gd name="T55" fmla="*/ 1446 h 1737"/>
                  <a:gd name="T56" fmla="*/ 1432 w 1731"/>
                  <a:gd name="T57" fmla="*/ 1310 h 1737"/>
                  <a:gd name="T58" fmla="*/ 1334 w 1731"/>
                  <a:gd name="T59" fmla="*/ 1393 h 1737"/>
                  <a:gd name="T60" fmla="*/ 1281 w 1731"/>
                  <a:gd name="T61" fmla="*/ 1422 h 1737"/>
                  <a:gd name="T62" fmla="*/ 1350 w 1731"/>
                  <a:gd name="T63" fmla="*/ 1361 h 1737"/>
                  <a:gd name="T64" fmla="*/ 1424 w 1731"/>
                  <a:gd name="T65" fmla="*/ 1283 h 1737"/>
                  <a:gd name="T66" fmla="*/ 1485 w 1731"/>
                  <a:gd name="T67" fmla="*/ 1177 h 1737"/>
                  <a:gd name="T68" fmla="*/ 1518 w 1731"/>
                  <a:gd name="T69" fmla="*/ 1129 h 1737"/>
                  <a:gd name="T70" fmla="*/ 1453 w 1731"/>
                  <a:gd name="T71" fmla="*/ 1249 h 1737"/>
                  <a:gd name="T72" fmla="*/ 1569 w 1731"/>
                  <a:gd name="T73" fmla="*/ 1029 h 1737"/>
                  <a:gd name="T74" fmla="*/ 1587 w 1731"/>
                  <a:gd name="T75" fmla="*/ 918 h 1737"/>
                  <a:gd name="T76" fmla="*/ 1670 w 1731"/>
                  <a:gd name="T77" fmla="*/ 830 h 1737"/>
                  <a:gd name="T78" fmla="*/ 1713 w 1731"/>
                  <a:gd name="T79" fmla="*/ 855 h 1737"/>
                  <a:gd name="T80" fmla="*/ 1694 w 1731"/>
                  <a:gd name="T81" fmla="*/ 1092 h 1737"/>
                  <a:gd name="T82" fmla="*/ 1578 w 1731"/>
                  <a:gd name="T83" fmla="*/ 1347 h 1737"/>
                  <a:gd name="T84" fmla="*/ 943 w 1731"/>
                  <a:gd name="T85" fmla="*/ 1729 h 1737"/>
                  <a:gd name="T86" fmla="*/ 801 w 1731"/>
                  <a:gd name="T87" fmla="*/ 1726 h 1737"/>
                  <a:gd name="T88" fmla="*/ 376 w 1731"/>
                  <a:gd name="T89" fmla="*/ 1431 h 1737"/>
                  <a:gd name="T90" fmla="*/ 929 w 1731"/>
                  <a:gd name="T91" fmla="*/ 22 h 1737"/>
                  <a:gd name="T92" fmla="*/ 985 w 1731"/>
                  <a:gd name="T93" fmla="*/ 31 h 1737"/>
                  <a:gd name="T94" fmla="*/ 1094 w 1731"/>
                  <a:gd name="T95" fmla="*/ 62 h 1737"/>
                  <a:gd name="T96" fmla="*/ 1210 w 1731"/>
                  <a:gd name="T97" fmla="*/ 108 h 1737"/>
                  <a:gd name="T98" fmla="*/ 965 w 1731"/>
                  <a:gd name="T99" fmla="*/ 1634 h 1737"/>
                  <a:gd name="T100" fmla="*/ 186 w 1731"/>
                  <a:gd name="T101" fmla="*/ 411 h 1737"/>
                  <a:gd name="T102" fmla="*/ 106 w 1731"/>
                  <a:gd name="T103" fmla="*/ 1024 h 1737"/>
                  <a:gd name="T104" fmla="*/ 100 w 1731"/>
                  <a:gd name="T105" fmla="*/ 1043 h 1737"/>
                  <a:gd name="T106" fmla="*/ 66 w 1731"/>
                  <a:gd name="T107" fmla="*/ 693 h 1737"/>
                  <a:gd name="T108" fmla="*/ 70 w 1731"/>
                  <a:gd name="T109" fmla="*/ 690 h 1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31" h="1737">
                    <a:moveTo>
                      <a:pt x="801" y="1726"/>
                    </a:moveTo>
                    <a:cubicBezTo>
                      <a:pt x="858" y="1726"/>
                      <a:pt x="913" y="1721"/>
                      <a:pt x="968" y="1711"/>
                    </a:cubicBezTo>
                    <a:cubicBezTo>
                      <a:pt x="967" y="1706"/>
                      <a:pt x="967" y="1706"/>
                      <a:pt x="963" y="1707"/>
                    </a:cubicBezTo>
                    <a:cubicBezTo>
                      <a:pt x="947" y="1708"/>
                      <a:pt x="932" y="1710"/>
                      <a:pt x="916" y="1712"/>
                    </a:cubicBezTo>
                    <a:cubicBezTo>
                      <a:pt x="891" y="1715"/>
                      <a:pt x="865" y="1716"/>
                      <a:pt x="839" y="1715"/>
                    </a:cubicBezTo>
                    <a:cubicBezTo>
                      <a:pt x="806" y="1713"/>
                      <a:pt x="774" y="1708"/>
                      <a:pt x="742" y="1700"/>
                    </a:cubicBezTo>
                    <a:cubicBezTo>
                      <a:pt x="738" y="1700"/>
                      <a:pt x="735" y="1699"/>
                      <a:pt x="731" y="1698"/>
                    </a:cubicBezTo>
                    <a:cubicBezTo>
                      <a:pt x="731" y="1688"/>
                      <a:pt x="725" y="1684"/>
                      <a:pt x="717" y="1682"/>
                    </a:cubicBezTo>
                    <a:cubicBezTo>
                      <a:pt x="708" y="1679"/>
                      <a:pt x="699" y="1677"/>
                      <a:pt x="689" y="1675"/>
                    </a:cubicBezTo>
                    <a:cubicBezTo>
                      <a:pt x="659" y="1668"/>
                      <a:pt x="630" y="1659"/>
                      <a:pt x="601" y="1649"/>
                    </a:cubicBezTo>
                    <a:cubicBezTo>
                      <a:pt x="430" y="1587"/>
                      <a:pt x="294" y="1479"/>
                      <a:pt x="191" y="1329"/>
                    </a:cubicBezTo>
                    <a:cubicBezTo>
                      <a:pt x="172" y="1302"/>
                      <a:pt x="154" y="1274"/>
                      <a:pt x="136" y="1246"/>
                    </a:cubicBezTo>
                    <a:cubicBezTo>
                      <a:pt x="135" y="1245"/>
                      <a:pt x="135" y="1244"/>
                      <a:pt x="133" y="1242"/>
                    </a:cubicBezTo>
                    <a:cubicBezTo>
                      <a:pt x="131" y="1247"/>
                      <a:pt x="132" y="1252"/>
                      <a:pt x="131" y="1256"/>
                    </a:cubicBezTo>
                    <a:cubicBezTo>
                      <a:pt x="131" y="1261"/>
                      <a:pt x="130" y="1265"/>
                      <a:pt x="130" y="1270"/>
                    </a:cubicBezTo>
                    <a:cubicBezTo>
                      <a:pt x="129" y="1269"/>
                      <a:pt x="129" y="1269"/>
                      <a:pt x="128" y="1269"/>
                    </a:cubicBezTo>
                    <a:cubicBezTo>
                      <a:pt x="118" y="1257"/>
                      <a:pt x="106" y="1244"/>
                      <a:pt x="96" y="1231"/>
                    </a:cubicBezTo>
                    <a:cubicBezTo>
                      <a:pt x="83" y="1215"/>
                      <a:pt x="75" y="1196"/>
                      <a:pt x="72" y="1175"/>
                    </a:cubicBezTo>
                    <a:cubicBezTo>
                      <a:pt x="71" y="1167"/>
                      <a:pt x="69" y="1158"/>
                      <a:pt x="65" y="1150"/>
                    </a:cubicBezTo>
                    <a:cubicBezTo>
                      <a:pt x="47" y="1113"/>
                      <a:pt x="35" y="1074"/>
                      <a:pt x="24" y="1034"/>
                    </a:cubicBezTo>
                    <a:cubicBezTo>
                      <a:pt x="14" y="996"/>
                      <a:pt x="6" y="957"/>
                      <a:pt x="1" y="917"/>
                    </a:cubicBezTo>
                    <a:cubicBezTo>
                      <a:pt x="0" y="906"/>
                      <a:pt x="2" y="895"/>
                      <a:pt x="4" y="885"/>
                    </a:cubicBezTo>
                    <a:cubicBezTo>
                      <a:pt x="13" y="948"/>
                      <a:pt x="27" y="1011"/>
                      <a:pt x="48" y="1071"/>
                    </a:cubicBezTo>
                    <a:cubicBezTo>
                      <a:pt x="52" y="1070"/>
                      <a:pt x="51" y="1068"/>
                      <a:pt x="50" y="1066"/>
                    </a:cubicBezTo>
                    <a:cubicBezTo>
                      <a:pt x="47" y="1056"/>
                      <a:pt x="45" y="1045"/>
                      <a:pt x="42" y="1034"/>
                    </a:cubicBezTo>
                    <a:cubicBezTo>
                      <a:pt x="33" y="997"/>
                      <a:pt x="27" y="959"/>
                      <a:pt x="23" y="921"/>
                    </a:cubicBezTo>
                    <a:cubicBezTo>
                      <a:pt x="20" y="889"/>
                      <a:pt x="17" y="857"/>
                      <a:pt x="16" y="824"/>
                    </a:cubicBezTo>
                    <a:cubicBezTo>
                      <a:pt x="16" y="807"/>
                      <a:pt x="16" y="790"/>
                      <a:pt x="17" y="773"/>
                    </a:cubicBezTo>
                    <a:cubicBezTo>
                      <a:pt x="18" y="759"/>
                      <a:pt x="21" y="745"/>
                      <a:pt x="27" y="732"/>
                    </a:cubicBezTo>
                    <a:cubicBezTo>
                      <a:pt x="37" y="710"/>
                      <a:pt x="43" y="686"/>
                      <a:pt x="50" y="662"/>
                    </a:cubicBezTo>
                    <a:cubicBezTo>
                      <a:pt x="65" y="606"/>
                      <a:pt x="83" y="550"/>
                      <a:pt x="107" y="497"/>
                    </a:cubicBezTo>
                    <a:cubicBezTo>
                      <a:pt x="159" y="379"/>
                      <a:pt x="233" y="277"/>
                      <a:pt x="331" y="192"/>
                    </a:cubicBezTo>
                    <a:cubicBezTo>
                      <a:pt x="422" y="113"/>
                      <a:pt x="528" y="60"/>
                      <a:pt x="646" y="31"/>
                    </a:cubicBezTo>
                    <a:cubicBezTo>
                      <a:pt x="682" y="22"/>
                      <a:pt x="719" y="16"/>
                      <a:pt x="756" y="12"/>
                    </a:cubicBezTo>
                    <a:cubicBezTo>
                      <a:pt x="766" y="11"/>
                      <a:pt x="777" y="12"/>
                      <a:pt x="787" y="10"/>
                    </a:cubicBezTo>
                    <a:cubicBezTo>
                      <a:pt x="800" y="9"/>
                      <a:pt x="813" y="6"/>
                      <a:pt x="826" y="4"/>
                    </a:cubicBezTo>
                    <a:cubicBezTo>
                      <a:pt x="853" y="0"/>
                      <a:pt x="880" y="0"/>
                      <a:pt x="907" y="1"/>
                    </a:cubicBezTo>
                    <a:cubicBezTo>
                      <a:pt x="971" y="5"/>
                      <a:pt x="1032" y="19"/>
                      <a:pt x="1093" y="38"/>
                    </a:cubicBezTo>
                    <a:cubicBezTo>
                      <a:pt x="1185" y="68"/>
                      <a:pt x="1268" y="115"/>
                      <a:pt x="1343" y="177"/>
                    </a:cubicBezTo>
                    <a:cubicBezTo>
                      <a:pt x="1365" y="195"/>
                      <a:pt x="1385" y="213"/>
                      <a:pt x="1404" y="233"/>
                    </a:cubicBezTo>
                    <a:cubicBezTo>
                      <a:pt x="1406" y="235"/>
                      <a:pt x="1408" y="237"/>
                      <a:pt x="1410" y="239"/>
                    </a:cubicBezTo>
                    <a:cubicBezTo>
                      <a:pt x="1413" y="242"/>
                      <a:pt x="1415" y="246"/>
                      <a:pt x="1414" y="250"/>
                    </a:cubicBezTo>
                    <a:cubicBezTo>
                      <a:pt x="1414" y="257"/>
                      <a:pt x="1416" y="263"/>
                      <a:pt x="1420" y="268"/>
                    </a:cubicBezTo>
                    <a:cubicBezTo>
                      <a:pt x="1424" y="274"/>
                      <a:pt x="1429" y="280"/>
                      <a:pt x="1434" y="286"/>
                    </a:cubicBezTo>
                    <a:cubicBezTo>
                      <a:pt x="1440" y="294"/>
                      <a:pt x="1447" y="301"/>
                      <a:pt x="1454" y="308"/>
                    </a:cubicBezTo>
                    <a:cubicBezTo>
                      <a:pt x="1457" y="312"/>
                      <a:pt x="1459" y="316"/>
                      <a:pt x="1463" y="320"/>
                    </a:cubicBezTo>
                    <a:cubicBezTo>
                      <a:pt x="1461" y="322"/>
                      <a:pt x="1460" y="323"/>
                      <a:pt x="1459" y="324"/>
                    </a:cubicBezTo>
                    <a:cubicBezTo>
                      <a:pt x="1457" y="323"/>
                      <a:pt x="1456" y="322"/>
                      <a:pt x="1455" y="321"/>
                    </a:cubicBezTo>
                    <a:cubicBezTo>
                      <a:pt x="1443" y="309"/>
                      <a:pt x="1432" y="297"/>
                      <a:pt x="1420" y="285"/>
                    </a:cubicBezTo>
                    <a:cubicBezTo>
                      <a:pt x="1417" y="282"/>
                      <a:pt x="1414" y="279"/>
                      <a:pt x="1411" y="277"/>
                    </a:cubicBezTo>
                    <a:cubicBezTo>
                      <a:pt x="1362" y="241"/>
                      <a:pt x="1313" y="206"/>
                      <a:pt x="1261" y="175"/>
                    </a:cubicBezTo>
                    <a:cubicBezTo>
                      <a:pt x="1210" y="145"/>
                      <a:pt x="1157" y="118"/>
                      <a:pt x="1101" y="99"/>
                    </a:cubicBezTo>
                    <a:cubicBezTo>
                      <a:pt x="1060" y="84"/>
                      <a:pt x="1017" y="74"/>
                      <a:pt x="973" y="68"/>
                    </a:cubicBezTo>
                    <a:cubicBezTo>
                      <a:pt x="925" y="60"/>
                      <a:pt x="876" y="58"/>
                      <a:pt x="828" y="61"/>
                    </a:cubicBezTo>
                    <a:cubicBezTo>
                      <a:pt x="724" y="65"/>
                      <a:pt x="625" y="91"/>
                      <a:pt x="532" y="137"/>
                    </a:cubicBezTo>
                    <a:cubicBezTo>
                      <a:pt x="460" y="173"/>
                      <a:pt x="396" y="218"/>
                      <a:pt x="339" y="276"/>
                    </a:cubicBezTo>
                    <a:cubicBezTo>
                      <a:pt x="242" y="375"/>
                      <a:pt x="176" y="493"/>
                      <a:pt x="142" y="629"/>
                    </a:cubicBezTo>
                    <a:cubicBezTo>
                      <a:pt x="130" y="673"/>
                      <a:pt x="124" y="717"/>
                      <a:pt x="120" y="762"/>
                    </a:cubicBezTo>
                    <a:cubicBezTo>
                      <a:pt x="117" y="800"/>
                      <a:pt x="117" y="838"/>
                      <a:pt x="119" y="876"/>
                    </a:cubicBezTo>
                    <a:cubicBezTo>
                      <a:pt x="126" y="972"/>
                      <a:pt x="147" y="1064"/>
                      <a:pt x="186" y="1152"/>
                    </a:cubicBezTo>
                    <a:cubicBezTo>
                      <a:pt x="237" y="1266"/>
                      <a:pt x="314" y="1361"/>
                      <a:pt x="414" y="1437"/>
                    </a:cubicBezTo>
                    <a:cubicBezTo>
                      <a:pt x="501" y="1503"/>
                      <a:pt x="599" y="1548"/>
                      <a:pt x="706" y="1572"/>
                    </a:cubicBezTo>
                    <a:cubicBezTo>
                      <a:pt x="737" y="1579"/>
                      <a:pt x="769" y="1584"/>
                      <a:pt x="801" y="1586"/>
                    </a:cubicBezTo>
                    <a:cubicBezTo>
                      <a:pt x="833" y="1589"/>
                      <a:pt x="865" y="1591"/>
                      <a:pt x="897" y="1590"/>
                    </a:cubicBezTo>
                    <a:cubicBezTo>
                      <a:pt x="959" y="1588"/>
                      <a:pt x="1019" y="1579"/>
                      <a:pt x="1078" y="1560"/>
                    </a:cubicBezTo>
                    <a:cubicBezTo>
                      <a:pt x="1080" y="1560"/>
                      <a:pt x="1081" y="1559"/>
                      <a:pt x="1083" y="1557"/>
                    </a:cubicBezTo>
                    <a:cubicBezTo>
                      <a:pt x="1081" y="1557"/>
                      <a:pt x="1079" y="1558"/>
                      <a:pt x="1078" y="1558"/>
                    </a:cubicBezTo>
                    <a:cubicBezTo>
                      <a:pt x="1040" y="1565"/>
                      <a:pt x="1003" y="1571"/>
                      <a:pt x="966" y="1574"/>
                    </a:cubicBezTo>
                    <a:cubicBezTo>
                      <a:pt x="921" y="1578"/>
                      <a:pt x="876" y="1579"/>
                      <a:pt x="831" y="1576"/>
                    </a:cubicBezTo>
                    <a:cubicBezTo>
                      <a:pt x="763" y="1571"/>
                      <a:pt x="696" y="1557"/>
                      <a:pt x="633" y="1531"/>
                    </a:cubicBezTo>
                    <a:cubicBezTo>
                      <a:pt x="630" y="1530"/>
                      <a:pt x="628" y="1529"/>
                      <a:pt x="626" y="1528"/>
                    </a:cubicBezTo>
                    <a:cubicBezTo>
                      <a:pt x="627" y="1523"/>
                      <a:pt x="627" y="1523"/>
                      <a:pt x="631" y="1525"/>
                    </a:cubicBezTo>
                    <a:cubicBezTo>
                      <a:pt x="645" y="1529"/>
                      <a:pt x="659" y="1535"/>
                      <a:pt x="674" y="1539"/>
                    </a:cubicBezTo>
                    <a:cubicBezTo>
                      <a:pt x="714" y="1552"/>
                      <a:pt x="756" y="1560"/>
                      <a:pt x="798" y="1565"/>
                    </a:cubicBezTo>
                    <a:cubicBezTo>
                      <a:pt x="833" y="1569"/>
                      <a:pt x="867" y="1571"/>
                      <a:pt x="902" y="1570"/>
                    </a:cubicBezTo>
                    <a:cubicBezTo>
                      <a:pt x="1006" y="1566"/>
                      <a:pt x="1105" y="1541"/>
                      <a:pt x="1199" y="1493"/>
                    </a:cubicBezTo>
                    <a:cubicBezTo>
                      <a:pt x="1200" y="1492"/>
                      <a:pt x="1202" y="1492"/>
                      <a:pt x="1205" y="1490"/>
                    </a:cubicBezTo>
                    <a:cubicBezTo>
                      <a:pt x="1204" y="1492"/>
                      <a:pt x="1203" y="1494"/>
                      <a:pt x="1203" y="1494"/>
                    </a:cubicBezTo>
                    <a:cubicBezTo>
                      <a:pt x="1199" y="1498"/>
                      <a:pt x="1196" y="1501"/>
                      <a:pt x="1192" y="1503"/>
                    </a:cubicBezTo>
                    <a:cubicBezTo>
                      <a:pt x="1187" y="1507"/>
                      <a:pt x="1181" y="1510"/>
                      <a:pt x="1176" y="1513"/>
                    </a:cubicBezTo>
                    <a:cubicBezTo>
                      <a:pt x="1168" y="1517"/>
                      <a:pt x="1160" y="1522"/>
                      <a:pt x="1152" y="1526"/>
                    </a:cubicBezTo>
                    <a:cubicBezTo>
                      <a:pt x="1151" y="1527"/>
                      <a:pt x="1149" y="1529"/>
                      <a:pt x="1148" y="1531"/>
                    </a:cubicBezTo>
                    <a:cubicBezTo>
                      <a:pt x="1150" y="1531"/>
                      <a:pt x="1152" y="1530"/>
                      <a:pt x="1154" y="1529"/>
                    </a:cubicBezTo>
                    <a:cubicBezTo>
                      <a:pt x="1206" y="1509"/>
                      <a:pt x="1253" y="1480"/>
                      <a:pt x="1296" y="1446"/>
                    </a:cubicBezTo>
                    <a:cubicBezTo>
                      <a:pt x="1334" y="1416"/>
                      <a:pt x="1368" y="1383"/>
                      <a:pt x="1399" y="1347"/>
                    </a:cubicBezTo>
                    <a:cubicBezTo>
                      <a:pt x="1409" y="1337"/>
                      <a:pt x="1418" y="1326"/>
                      <a:pt x="1427" y="1315"/>
                    </a:cubicBezTo>
                    <a:cubicBezTo>
                      <a:pt x="1428" y="1314"/>
                      <a:pt x="1430" y="1312"/>
                      <a:pt x="1432" y="1310"/>
                    </a:cubicBezTo>
                    <a:cubicBezTo>
                      <a:pt x="1430" y="1309"/>
                      <a:pt x="1429" y="1308"/>
                      <a:pt x="1428" y="1306"/>
                    </a:cubicBezTo>
                    <a:cubicBezTo>
                      <a:pt x="1424" y="1310"/>
                      <a:pt x="1420" y="1314"/>
                      <a:pt x="1417" y="1318"/>
                    </a:cubicBezTo>
                    <a:cubicBezTo>
                      <a:pt x="1390" y="1345"/>
                      <a:pt x="1363" y="1369"/>
                      <a:pt x="1334" y="1393"/>
                    </a:cubicBezTo>
                    <a:cubicBezTo>
                      <a:pt x="1322" y="1402"/>
                      <a:pt x="1311" y="1411"/>
                      <a:pt x="1298" y="1417"/>
                    </a:cubicBezTo>
                    <a:cubicBezTo>
                      <a:pt x="1292" y="1419"/>
                      <a:pt x="1287" y="1421"/>
                      <a:pt x="1281" y="1423"/>
                    </a:cubicBezTo>
                    <a:cubicBezTo>
                      <a:pt x="1281" y="1423"/>
                      <a:pt x="1281" y="1422"/>
                      <a:pt x="1281" y="1422"/>
                    </a:cubicBezTo>
                    <a:cubicBezTo>
                      <a:pt x="1282" y="1421"/>
                      <a:pt x="1283" y="1420"/>
                      <a:pt x="1284" y="1419"/>
                    </a:cubicBezTo>
                    <a:cubicBezTo>
                      <a:pt x="1299" y="1408"/>
                      <a:pt x="1314" y="1397"/>
                      <a:pt x="1328" y="1385"/>
                    </a:cubicBezTo>
                    <a:cubicBezTo>
                      <a:pt x="1337" y="1379"/>
                      <a:pt x="1343" y="1370"/>
                      <a:pt x="1350" y="1361"/>
                    </a:cubicBezTo>
                    <a:cubicBezTo>
                      <a:pt x="1355" y="1354"/>
                      <a:pt x="1362" y="1347"/>
                      <a:pt x="1369" y="1340"/>
                    </a:cubicBezTo>
                    <a:cubicBezTo>
                      <a:pt x="1383" y="1326"/>
                      <a:pt x="1397" y="1312"/>
                      <a:pt x="1411" y="1298"/>
                    </a:cubicBezTo>
                    <a:cubicBezTo>
                      <a:pt x="1416" y="1293"/>
                      <a:pt x="1420" y="1288"/>
                      <a:pt x="1424" y="1283"/>
                    </a:cubicBezTo>
                    <a:cubicBezTo>
                      <a:pt x="1430" y="1275"/>
                      <a:pt x="1434" y="1266"/>
                      <a:pt x="1435" y="1256"/>
                    </a:cubicBezTo>
                    <a:cubicBezTo>
                      <a:pt x="1435" y="1251"/>
                      <a:pt x="1438" y="1247"/>
                      <a:pt x="1441" y="1243"/>
                    </a:cubicBezTo>
                    <a:cubicBezTo>
                      <a:pt x="1457" y="1222"/>
                      <a:pt x="1472" y="1200"/>
                      <a:pt x="1485" y="1177"/>
                    </a:cubicBezTo>
                    <a:cubicBezTo>
                      <a:pt x="1494" y="1162"/>
                      <a:pt x="1502" y="1147"/>
                      <a:pt x="1510" y="1131"/>
                    </a:cubicBezTo>
                    <a:cubicBezTo>
                      <a:pt x="1511" y="1130"/>
                      <a:pt x="1512" y="1128"/>
                      <a:pt x="1513" y="1126"/>
                    </a:cubicBezTo>
                    <a:cubicBezTo>
                      <a:pt x="1515" y="1127"/>
                      <a:pt x="1516" y="1128"/>
                      <a:pt x="1518" y="1129"/>
                    </a:cubicBezTo>
                    <a:cubicBezTo>
                      <a:pt x="1509" y="1150"/>
                      <a:pt x="1498" y="1170"/>
                      <a:pt x="1486" y="1189"/>
                    </a:cubicBezTo>
                    <a:cubicBezTo>
                      <a:pt x="1475" y="1208"/>
                      <a:pt x="1462" y="1227"/>
                      <a:pt x="1450" y="1246"/>
                    </a:cubicBezTo>
                    <a:cubicBezTo>
                      <a:pt x="1451" y="1247"/>
                      <a:pt x="1452" y="1248"/>
                      <a:pt x="1453" y="1249"/>
                    </a:cubicBezTo>
                    <a:cubicBezTo>
                      <a:pt x="1455" y="1247"/>
                      <a:pt x="1456" y="1246"/>
                      <a:pt x="1457" y="1244"/>
                    </a:cubicBezTo>
                    <a:cubicBezTo>
                      <a:pt x="1498" y="1189"/>
                      <a:pt x="1530" y="1130"/>
                      <a:pt x="1554" y="1067"/>
                    </a:cubicBezTo>
                    <a:cubicBezTo>
                      <a:pt x="1559" y="1054"/>
                      <a:pt x="1564" y="1042"/>
                      <a:pt x="1569" y="1029"/>
                    </a:cubicBezTo>
                    <a:cubicBezTo>
                      <a:pt x="1574" y="1012"/>
                      <a:pt x="1580" y="996"/>
                      <a:pt x="1581" y="978"/>
                    </a:cubicBezTo>
                    <a:cubicBezTo>
                      <a:pt x="1581" y="971"/>
                      <a:pt x="1580" y="964"/>
                      <a:pt x="1581" y="956"/>
                    </a:cubicBezTo>
                    <a:cubicBezTo>
                      <a:pt x="1583" y="943"/>
                      <a:pt x="1585" y="931"/>
                      <a:pt x="1587" y="918"/>
                    </a:cubicBezTo>
                    <a:cubicBezTo>
                      <a:pt x="1589" y="911"/>
                      <a:pt x="1590" y="904"/>
                      <a:pt x="1591" y="896"/>
                    </a:cubicBezTo>
                    <a:cubicBezTo>
                      <a:pt x="1611" y="898"/>
                      <a:pt x="1632" y="900"/>
                      <a:pt x="1652" y="902"/>
                    </a:cubicBezTo>
                    <a:cubicBezTo>
                      <a:pt x="1660" y="879"/>
                      <a:pt x="1664" y="855"/>
                      <a:pt x="1670" y="830"/>
                    </a:cubicBezTo>
                    <a:cubicBezTo>
                      <a:pt x="1679" y="845"/>
                      <a:pt x="1686" y="858"/>
                      <a:pt x="1694" y="873"/>
                    </a:cubicBezTo>
                    <a:cubicBezTo>
                      <a:pt x="1699" y="864"/>
                      <a:pt x="1702" y="857"/>
                      <a:pt x="1707" y="848"/>
                    </a:cubicBezTo>
                    <a:cubicBezTo>
                      <a:pt x="1709" y="851"/>
                      <a:pt x="1711" y="853"/>
                      <a:pt x="1713" y="855"/>
                    </a:cubicBezTo>
                    <a:cubicBezTo>
                      <a:pt x="1720" y="866"/>
                      <a:pt x="1724" y="878"/>
                      <a:pt x="1727" y="891"/>
                    </a:cubicBezTo>
                    <a:cubicBezTo>
                      <a:pt x="1731" y="913"/>
                      <a:pt x="1730" y="934"/>
                      <a:pt x="1728" y="955"/>
                    </a:cubicBezTo>
                    <a:cubicBezTo>
                      <a:pt x="1722" y="1002"/>
                      <a:pt x="1708" y="1047"/>
                      <a:pt x="1694" y="1092"/>
                    </a:cubicBezTo>
                    <a:cubicBezTo>
                      <a:pt x="1679" y="1138"/>
                      <a:pt x="1660" y="1182"/>
                      <a:pt x="1639" y="1226"/>
                    </a:cubicBezTo>
                    <a:cubicBezTo>
                      <a:pt x="1628" y="1250"/>
                      <a:pt x="1617" y="1274"/>
                      <a:pt x="1607" y="1298"/>
                    </a:cubicBezTo>
                    <a:cubicBezTo>
                      <a:pt x="1599" y="1315"/>
                      <a:pt x="1589" y="1332"/>
                      <a:pt x="1578" y="1347"/>
                    </a:cubicBezTo>
                    <a:cubicBezTo>
                      <a:pt x="1517" y="1428"/>
                      <a:pt x="1449" y="1502"/>
                      <a:pt x="1366" y="1562"/>
                    </a:cubicBezTo>
                    <a:cubicBezTo>
                      <a:pt x="1276" y="1627"/>
                      <a:pt x="1177" y="1674"/>
                      <a:pt x="1070" y="1701"/>
                    </a:cubicBezTo>
                    <a:cubicBezTo>
                      <a:pt x="1028" y="1712"/>
                      <a:pt x="985" y="1722"/>
                      <a:pt x="943" y="1729"/>
                    </a:cubicBezTo>
                    <a:cubicBezTo>
                      <a:pt x="915" y="1733"/>
                      <a:pt x="887" y="1737"/>
                      <a:pt x="858" y="1736"/>
                    </a:cubicBezTo>
                    <a:cubicBezTo>
                      <a:pt x="841" y="1736"/>
                      <a:pt x="824" y="1734"/>
                      <a:pt x="807" y="1728"/>
                    </a:cubicBezTo>
                    <a:cubicBezTo>
                      <a:pt x="805" y="1727"/>
                      <a:pt x="803" y="1726"/>
                      <a:pt x="801" y="1726"/>
                    </a:cubicBezTo>
                    <a:close/>
                    <a:moveTo>
                      <a:pt x="376" y="1431"/>
                    </a:moveTo>
                    <a:cubicBezTo>
                      <a:pt x="389" y="1446"/>
                      <a:pt x="442" y="1489"/>
                      <a:pt x="449" y="1490"/>
                    </a:cubicBezTo>
                    <a:cubicBezTo>
                      <a:pt x="427" y="1466"/>
                      <a:pt x="401" y="1449"/>
                      <a:pt x="376" y="1431"/>
                    </a:cubicBezTo>
                    <a:close/>
                    <a:moveTo>
                      <a:pt x="985" y="31"/>
                    </a:moveTo>
                    <a:cubicBezTo>
                      <a:pt x="979" y="30"/>
                      <a:pt x="973" y="28"/>
                      <a:pt x="967" y="27"/>
                    </a:cubicBezTo>
                    <a:cubicBezTo>
                      <a:pt x="954" y="25"/>
                      <a:pt x="942" y="24"/>
                      <a:pt x="929" y="22"/>
                    </a:cubicBezTo>
                    <a:cubicBezTo>
                      <a:pt x="926" y="21"/>
                      <a:pt x="924" y="22"/>
                      <a:pt x="923" y="26"/>
                    </a:cubicBezTo>
                    <a:cubicBezTo>
                      <a:pt x="943" y="29"/>
                      <a:pt x="963" y="33"/>
                      <a:pt x="983" y="36"/>
                    </a:cubicBezTo>
                    <a:cubicBezTo>
                      <a:pt x="984" y="35"/>
                      <a:pt x="984" y="33"/>
                      <a:pt x="985" y="31"/>
                    </a:cubicBezTo>
                    <a:close/>
                    <a:moveTo>
                      <a:pt x="1067" y="52"/>
                    </a:moveTo>
                    <a:cubicBezTo>
                      <a:pt x="1067" y="53"/>
                      <a:pt x="1067" y="53"/>
                      <a:pt x="1066" y="54"/>
                    </a:cubicBezTo>
                    <a:cubicBezTo>
                      <a:pt x="1076" y="56"/>
                      <a:pt x="1085" y="59"/>
                      <a:pt x="1094" y="62"/>
                    </a:cubicBezTo>
                    <a:cubicBezTo>
                      <a:pt x="1134" y="75"/>
                      <a:pt x="1172" y="91"/>
                      <a:pt x="1209" y="109"/>
                    </a:cubicBezTo>
                    <a:cubicBezTo>
                      <a:pt x="1209" y="109"/>
                      <a:pt x="1209" y="109"/>
                      <a:pt x="1210" y="109"/>
                    </a:cubicBezTo>
                    <a:cubicBezTo>
                      <a:pt x="1210" y="109"/>
                      <a:pt x="1210" y="108"/>
                      <a:pt x="1210" y="108"/>
                    </a:cubicBezTo>
                    <a:cubicBezTo>
                      <a:pt x="1164" y="84"/>
                      <a:pt x="1117" y="66"/>
                      <a:pt x="1067" y="52"/>
                    </a:cubicBezTo>
                    <a:close/>
                    <a:moveTo>
                      <a:pt x="1022" y="1624"/>
                    </a:moveTo>
                    <a:cubicBezTo>
                      <a:pt x="1002" y="1622"/>
                      <a:pt x="983" y="1624"/>
                      <a:pt x="965" y="1634"/>
                    </a:cubicBezTo>
                    <a:cubicBezTo>
                      <a:pt x="985" y="1632"/>
                      <a:pt x="1004" y="1629"/>
                      <a:pt x="1022" y="1624"/>
                    </a:cubicBezTo>
                    <a:close/>
                    <a:moveTo>
                      <a:pt x="212" y="371"/>
                    </a:moveTo>
                    <a:cubicBezTo>
                      <a:pt x="198" y="381"/>
                      <a:pt x="191" y="396"/>
                      <a:pt x="186" y="411"/>
                    </a:cubicBezTo>
                    <a:cubicBezTo>
                      <a:pt x="197" y="400"/>
                      <a:pt x="206" y="386"/>
                      <a:pt x="212" y="371"/>
                    </a:cubicBezTo>
                    <a:close/>
                    <a:moveTo>
                      <a:pt x="100" y="1043"/>
                    </a:moveTo>
                    <a:cubicBezTo>
                      <a:pt x="102" y="1037"/>
                      <a:pt x="104" y="1030"/>
                      <a:pt x="106" y="1024"/>
                    </a:cubicBezTo>
                    <a:cubicBezTo>
                      <a:pt x="106" y="1023"/>
                      <a:pt x="107" y="1022"/>
                      <a:pt x="106" y="1021"/>
                    </a:cubicBezTo>
                    <a:cubicBezTo>
                      <a:pt x="103" y="1016"/>
                      <a:pt x="101" y="1011"/>
                      <a:pt x="95" y="1006"/>
                    </a:cubicBezTo>
                    <a:cubicBezTo>
                      <a:pt x="97" y="1019"/>
                      <a:pt x="97" y="1032"/>
                      <a:pt x="100" y="1043"/>
                    </a:cubicBezTo>
                    <a:close/>
                    <a:moveTo>
                      <a:pt x="70" y="690"/>
                    </a:moveTo>
                    <a:cubicBezTo>
                      <a:pt x="69" y="690"/>
                      <a:pt x="69" y="690"/>
                      <a:pt x="68" y="689"/>
                    </a:cubicBezTo>
                    <a:cubicBezTo>
                      <a:pt x="67" y="691"/>
                      <a:pt x="66" y="692"/>
                      <a:pt x="66" y="693"/>
                    </a:cubicBezTo>
                    <a:cubicBezTo>
                      <a:pt x="64" y="699"/>
                      <a:pt x="63" y="706"/>
                      <a:pt x="61" y="712"/>
                    </a:cubicBezTo>
                    <a:cubicBezTo>
                      <a:pt x="60" y="715"/>
                      <a:pt x="62" y="717"/>
                      <a:pt x="65" y="718"/>
                    </a:cubicBezTo>
                    <a:cubicBezTo>
                      <a:pt x="70" y="709"/>
                      <a:pt x="70" y="700"/>
                      <a:pt x="70" y="690"/>
                    </a:cubicBezTo>
                    <a:close/>
                  </a:path>
                </a:pathLst>
              </a:custGeom>
              <a:solidFill>
                <a:srgbClr val="D3391D">
                  <a:alpha val="8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89" name="文本框 88"/>
              <p:cNvSpPr txBox="1"/>
              <p:nvPr/>
            </p:nvSpPr>
            <p:spPr>
              <a:xfrm>
                <a:off x="4756873" y="1989380"/>
                <a:ext cx="10252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atin typeface="方正书宋简体" panose="03000509000000000000" pitchFamily="65" charset="-122"/>
                    <a:ea typeface="方正书宋简体" panose="03000509000000000000" pitchFamily="65" charset="-122"/>
                  </a:rPr>
                  <a:t>1</a:t>
                </a:r>
                <a:endParaRPr lang="zh-CN" altLang="en-US" sz="3200" dirty="0">
                  <a:latin typeface="方正书宋简体" panose="03000509000000000000" pitchFamily="65" charset="-122"/>
                  <a:ea typeface="方正书宋简体" panose="03000509000000000000" pitchFamily="65" charset="-122"/>
                </a:endParaRPr>
              </a:p>
            </p:txBody>
          </p:sp>
        </p:grpSp>
        <p:sp>
          <p:nvSpPr>
            <p:cNvPr id="90" name="文本框 89"/>
            <p:cNvSpPr txBox="1"/>
            <p:nvPr/>
          </p:nvSpPr>
          <p:spPr>
            <a:xfrm>
              <a:off x="5634335" y="2978428"/>
              <a:ext cx="461665" cy="244792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제목 텍스트 추가</a:t>
              </a:r>
              <a:endParaRPr lang="zh-CN" altLang="en-US" dirty="0"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4513420" y="2978427"/>
              <a:ext cx="461665" cy="244792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제목 텍스트 추가</a:t>
              </a:r>
              <a:endParaRPr lang="zh-CN" altLang="en-US" dirty="0"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3392505" y="2978426"/>
              <a:ext cx="461665" cy="244792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제목 텍스트 추가</a:t>
              </a:r>
              <a:endParaRPr lang="zh-CN" altLang="en-US" dirty="0"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2139550" y="2978425"/>
              <a:ext cx="461665" cy="244792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제목 텍스트 추가</a:t>
              </a:r>
              <a:endParaRPr lang="zh-CN" altLang="en-US" dirty="0"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</p:grpSp>
      <p:sp>
        <p:nvSpPr>
          <p:cNvPr id="96" name="文本框 95"/>
          <p:cNvSpPr txBox="1"/>
          <p:nvPr/>
        </p:nvSpPr>
        <p:spPr>
          <a:xfrm rot="5400000">
            <a:off x="-652145" y="3479165"/>
            <a:ext cx="33947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>
                <a:solidFill>
                  <a:srgbClr val="6C0A1E"/>
                </a:solidFill>
                <a:sym typeface="+mn-ea"/>
              </a:rPr>
              <a:t>CHINESE STYTLE</a:t>
            </a:r>
          </a:p>
        </p:txBody>
      </p:sp>
      <p:sp>
        <p:nvSpPr>
          <p:cNvPr id="99" name="文本框 98"/>
          <p:cNvSpPr txBox="1"/>
          <p:nvPr/>
        </p:nvSpPr>
        <p:spPr>
          <a:xfrm rot="5400000">
            <a:off x="9450070" y="3479165"/>
            <a:ext cx="33947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>
                <a:solidFill>
                  <a:srgbClr val="6C0A1E"/>
                </a:solidFill>
                <a:sym typeface="+mn-ea"/>
              </a:rPr>
              <a:t>CHINESE STYTLE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2026603" y="5982335"/>
            <a:ext cx="81629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>
                <a:solidFill>
                  <a:srgbClr val="6C0A1E"/>
                </a:solidFill>
                <a:sym typeface="+mn-ea"/>
              </a:rPr>
              <a:t>C/H//I//N/E/S/E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285750" y="641921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85750" y="26733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6" grpId="1"/>
      <p:bldP spid="96" grpId="0"/>
      <p:bldP spid="96" grpId="1"/>
      <p:bldP spid="99" grpId="0"/>
      <p:bldP spid="99" grpId="1"/>
      <p:bldP spid="100" grpId="0"/>
      <p:bldP spid="100" grpId="1"/>
      <p:bldP spid="45" grpId="0"/>
      <p:bldP spid="45" grpId="1"/>
      <p:bldP spid="46" grpId="0"/>
      <p:bldP spid="4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445"/>
            <a:ext cx="12192000" cy="765175"/>
          </a:xfrm>
          <a:prstGeom prst="rect">
            <a:avLst/>
          </a:prstGeom>
          <a:solidFill>
            <a:srgbClr val="6C0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-635" y="6139815"/>
            <a:ext cx="12227560" cy="765175"/>
          </a:xfrm>
          <a:prstGeom prst="rect">
            <a:avLst/>
          </a:prstGeom>
          <a:solidFill>
            <a:srgbClr val="032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585" y="2312615"/>
            <a:ext cx="1343750" cy="140856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1099597" y="206994"/>
            <a:ext cx="800219" cy="3124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0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【</a:t>
            </a:r>
            <a:r>
              <a:rPr lang="ko-KR" altLang="en-US" sz="40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제목 추가</a:t>
            </a:r>
            <a:r>
              <a:rPr lang="en-US" altLang="zh-CN" sz="40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】</a:t>
            </a:r>
            <a:endParaRPr lang="zh-CN" altLang="en-US" sz="400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78" y="1140460"/>
            <a:ext cx="1585913" cy="2114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292" y="1137904"/>
            <a:ext cx="1585913" cy="21145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29" y="1137904"/>
            <a:ext cx="1585913" cy="21145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22" y="1137904"/>
            <a:ext cx="1585913" cy="21145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43273" y="1552365"/>
            <a:ext cx="69228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solidFill>
                  <a:srgbClr val="927469"/>
                </a:solidFill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추</a:t>
            </a:r>
            <a:endParaRPr lang="zh-CN" altLang="en-US" sz="5400" dirty="0">
              <a:solidFill>
                <a:srgbClr val="927469"/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42604" y="1552365"/>
            <a:ext cx="69228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solidFill>
                  <a:srgbClr val="927469"/>
                </a:solidFill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가</a:t>
            </a:r>
            <a:endParaRPr lang="zh-CN" altLang="en-US" sz="5400" dirty="0">
              <a:solidFill>
                <a:srgbClr val="927469"/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41497" y="1564220"/>
            <a:ext cx="69228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solidFill>
                  <a:srgbClr val="927469"/>
                </a:solidFill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제</a:t>
            </a:r>
            <a:endParaRPr lang="zh-CN" altLang="en-US" sz="5400" dirty="0">
              <a:solidFill>
                <a:srgbClr val="927469"/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57744" y="1564220"/>
            <a:ext cx="69228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solidFill>
                  <a:srgbClr val="927469"/>
                </a:solidFill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목</a:t>
            </a:r>
            <a:endParaRPr lang="zh-CN" altLang="en-US" sz="5400" dirty="0">
              <a:solidFill>
                <a:srgbClr val="927469"/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8466" y="3119926"/>
            <a:ext cx="5495925" cy="132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spc="3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바람부는 날은 꽃가지를 곤란하게하고</a:t>
            </a:r>
            <a:r>
              <a:rPr lang="en-US" altLang="ko-KR" sz="1400" spc="3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 sz="1400" spc="3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맑은 벌은 혼자 틈탄다</a:t>
            </a:r>
            <a:r>
              <a:rPr lang="en-US" altLang="ko-KR" sz="1400" spc="3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.</a:t>
            </a:r>
            <a:r>
              <a:rPr lang="ko-KR" altLang="en-US" sz="1400" spc="3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늦으면 붉고 옅은 향기가 사라지네</a:t>
            </a:r>
            <a:r>
              <a:rPr lang="en-US" altLang="ko-KR" sz="1400" spc="3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.</a:t>
            </a:r>
            <a:br>
              <a:rPr lang="zh-CN" altLang="en-US" sz="1400" spc="3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</a:br>
            <a:endParaRPr lang="zh-CN" altLang="en-US" sz="1400" spc="30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8465" y="4413316"/>
            <a:ext cx="5495925" cy="891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spc="3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바람부는 날은 꽃가지를 곤란하게하고</a:t>
            </a:r>
            <a:r>
              <a:rPr lang="en-US" altLang="ko-KR" sz="1400" spc="3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 sz="1400" spc="3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맑은 벌은 혼자 틈탄다</a:t>
            </a:r>
            <a:r>
              <a:rPr lang="en-US" altLang="ko-KR" sz="1400" spc="3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.</a:t>
            </a:r>
            <a:r>
              <a:rPr lang="ko-KR" altLang="en-US" sz="1400" spc="3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늦으면 붉고 옅은 향기가 사라지네</a:t>
            </a:r>
            <a:r>
              <a:rPr lang="en-US" altLang="ko-KR" sz="1400" spc="3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.</a:t>
            </a:r>
            <a:endParaRPr lang="zh-CN" altLang="en-US" sz="1400" spc="30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pic>
        <p:nvPicPr>
          <p:cNvPr id="4" name="图片 3" descr="包图网_19715699飘逸敦煌复古图案小元素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260" y="792480"/>
            <a:ext cx="5626735" cy="562673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0155318" y="1398725"/>
            <a:ext cx="738664" cy="3804523"/>
            <a:chOff x="10155318" y="1398725"/>
            <a:chExt cx="738664" cy="3804523"/>
          </a:xfrm>
        </p:grpSpPr>
        <p:sp>
          <p:nvSpPr>
            <p:cNvPr id="21" name="文本框 20"/>
            <p:cNvSpPr txBox="1"/>
            <p:nvPr/>
          </p:nvSpPr>
          <p:spPr>
            <a:xfrm>
              <a:off x="10155318" y="3984048"/>
              <a:ext cx="738664" cy="12192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/>
                <a:t>……</a:t>
              </a:r>
              <a:endParaRPr lang="zh-CN" altLang="en-US" dirty="0"/>
            </a:p>
            <a:p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0439124" y="1398725"/>
              <a:ext cx="415637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상현의 말</a:t>
              </a:r>
              <a:r>
                <a:rPr lang="en-US" altLang="ko-KR"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, </a:t>
              </a:r>
              <a:r>
                <a:rPr lang="ko-KR" altLang="en-US"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꿈속의 사람 </a:t>
              </a:r>
              <a:endParaRPr lang="en-US" altLang="zh-CN" dirty="0"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85750" y="641921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5750" y="26733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45" grpId="0" bldLvl="0" animBg="1"/>
      <p:bldP spid="45" grpId="1" animBg="1"/>
      <p:bldP spid="26" grpId="0"/>
      <p:bldP spid="26" grpId="1"/>
      <p:bldP spid="11" grpId="0"/>
      <p:bldP spid="11" grpId="1"/>
      <p:bldP spid="12" grpId="0"/>
      <p:bldP spid="12" grpId="1"/>
      <p:bldP spid="13" grpId="0"/>
      <p:bldP spid="13" grpId="1"/>
      <p:bldP spid="2" grpId="0"/>
      <p:bldP spid="2" grpId="1"/>
      <p:bldP spid="15" grpId="0"/>
      <p:bldP spid="15" grpId="1"/>
      <p:bldP spid="16" grpId="0"/>
      <p:bldP spid="16" grpId="1"/>
      <p:bldP spid="23" grpId="0"/>
      <p:bldP spid="23" grpId="1"/>
      <p:bldP spid="24" grpId="0"/>
      <p:bldP spid="2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-635" y="6139815"/>
            <a:ext cx="12227560" cy="765175"/>
          </a:xfrm>
          <a:prstGeom prst="rect">
            <a:avLst/>
          </a:prstGeom>
          <a:solidFill>
            <a:srgbClr val="032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585" y="2312615"/>
            <a:ext cx="1343750" cy="140856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1099597" y="206994"/>
            <a:ext cx="800219" cy="3124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0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【</a:t>
            </a:r>
            <a:r>
              <a:rPr lang="ko-KR" altLang="en-US" sz="40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제목 추가</a:t>
            </a:r>
            <a:r>
              <a:rPr lang="en-US" altLang="zh-CN" sz="40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】</a:t>
            </a:r>
            <a:endParaRPr lang="zh-CN" altLang="en-US" sz="400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29585" y="0"/>
            <a:ext cx="4131945" cy="6904990"/>
          </a:xfrm>
          <a:prstGeom prst="rect">
            <a:avLst/>
          </a:prstGeom>
          <a:solidFill>
            <a:srgbClr val="6C0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404572" y="872490"/>
            <a:ext cx="1015663" cy="18568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5400" spc="600">
                <a:solidFill>
                  <a:schemeClr val="tx1">
                    <a:alpha val="29000"/>
                  </a:schemeClr>
                </a:solidFill>
                <a:latin typeface="方正书宋简体" panose="03000509000000000000" pitchFamily="65" charset="-122"/>
                <a:ea typeface="字魂50号-白鸽天行体" panose="00000500000000000000" charset="-122"/>
              </a:rPr>
              <a:t>제목 </a:t>
            </a:r>
            <a:endParaRPr lang="zh-CN" altLang="en-US" sz="5400" spc="600" dirty="0">
              <a:solidFill>
                <a:schemeClr val="tx1">
                  <a:alpha val="29000"/>
                </a:schemeClr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11962" y="2144396"/>
            <a:ext cx="1015663" cy="17721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5400" spc="600">
                <a:solidFill>
                  <a:schemeClr val="tx1">
                    <a:alpha val="29000"/>
                  </a:schemeClr>
                </a:solidFill>
                <a:latin typeface="方正书宋简体" panose="03000509000000000000" pitchFamily="65" charset="-122"/>
                <a:ea typeface="字魂50号-白鸽天行体" panose="00000500000000000000" charset="-122"/>
              </a:rPr>
              <a:t>추가</a:t>
            </a:r>
            <a:endParaRPr lang="zh-CN" altLang="en-US" sz="5400" spc="600" dirty="0">
              <a:solidFill>
                <a:schemeClr val="tx1">
                  <a:alpha val="29000"/>
                </a:schemeClr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417996" y="1081997"/>
            <a:ext cx="2339102" cy="46940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300">
                <a:solidFill>
                  <a:schemeClr val="bg1"/>
                </a:solidFill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바람부는 날은 꽃가지를 곤란하게하고</a:t>
            </a:r>
            <a:r>
              <a:rPr lang="en-US" altLang="ko-KR" sz="2000" spc="30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 sz="2000" spc="300">
                <a:solidFill>
                  <a:schemeClr val="bg1"/>
                </a:solidFill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맑은 벌은 혼자 틈탄다</a:t>
            </a:r>
            <a:r>
              <a:rPr lang="en-US" altLang="ko-KR" sz="2000" spc="30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rPr>
              <a:t>.</a:t>
            </a:r>
            <a:r>
              <a:rPr lang="ko-KR" altLang="en-US" sz="2000" spc="300">
                <a:solidFill>
                  <a:schemeClr val="bg1"/>
                </a:solidFill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늦으면 </a:t>
            </a:r>
            <a:br>
              <a:rPr lang="en-US" altLang="ko-KR" sz="2000" spc="30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rPr>
            </a:br>
            <a:endParaRPr lang="en-US" altLang="ko-KR" sz="2000" spc="300">
              <a:solidFill>
                <a:schemeClr val="bg1"/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  <a:p>
            <a:endParaRPr lang="zh-CN" altLang="en-US" sz="2000" spc="3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44765" y="3177807"/>
            <a:ext cx="2794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spc="3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바람부는 날은 꽃가지를 곤란하게하고</a:t>
            </a:r>
            <a:r>
              <a:rPr lang="en-US" altLang="ko-KR" sz="1400" spc="3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 sz="1400" spc="3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맑은 벌은 혼자 틈탄다</a:t>
            </a:r>
            <a:r>
              <a:rPr lang="en-US" altLang="ko-KR" sz="1400" spc="3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.</a:t>
            </a:r>
            <a:r>
              <a:rPr lang="ko-KR" altLang="en-US" sz="1400" spc="3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늦으면 붉고 옅은 향기가 사라지네</a:t>
            </a:r>
            <a:r>
              <a:rPr lang="en-US" altLang="ko-KR" sz="1400" spc="3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.</a:t>
            </a:r>
            <a:br>
              <a:rPr lang="zh-CN" altLang="en-US" sz="1400" spc="300" dirty="0">
                <a:latin typeface="方正书宋简体" panose="03000509000000000000" pitchFamily="65" charset="-122"/>
                <a:ea typeface="方正书宋简体" panose="03000509000000000000" pitchFamily="65" charset="-122"/>
              </a:rPr>
            </a:br>
            <a:endParaRPr lang="zh-CN" altLang="en-US" sz="1400" spc="30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  <a:p>
            <a:endParaRPr lang="zh-CN" altLang="en-US" sz="1400" spc="300" dirty="0"/>
          </a:p>
        </p:txBody>
      </p:sp>
      <p:pic>
        <p:nvPicPr>
          <p:cNvPr id="6" name="图片 5" descr="包图网_19717803橙色传统样式花朵敦煌花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3120" y="1252855"/>
            <a:ext cx="4523105" cy="4523105"/>
          </a:xfrm>
          <a:prstGeom prst="rect">
            <a:avLst/>
          </a:prstGeom>
        </p:spPr>
      </p:pic>
      <p:pic>
        <p:nvPicPr>
          <p:cNvPr id="7" name="图片 6" descr="包图网_19717803橙色传统样式花朵敦煌花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855" y="1252855"/>
            <a:ext cx="1915160" cy="191516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0155318" y="3984048"/>
            <a:ext cx="738664" cy="1219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0439124" y="1398725"/>
            <a:ext cx="4156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상현의 말</a:t>
            </a:r>
            <a:r>
              <a:rPr lang="en-US" altLang="ko-KR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꿈속의 사람 </a:t>
            </a:r>
            <a:endParaRPr lang="en-US" altLang="zh-CN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5750" y="641921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85750" y="26733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rgbClr val="6C0A1E"/>
                </a:solidFill>
              </a:rPr>
              <a:t>바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람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돈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황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인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상</a:t>
            </a:r>
            <a:endParaRPr lang="zh-CN" altLang="en-US" sz="800">
              <a:solidFill>
                <a:srgbClr val="6C0A1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  <p:bldP spid="45" grpId="1" animBg="1"/>
      <p:bldP spid="26" grpId="0"/>
      <p:bldP spid="26" grpId="1"/>
      <p:bldP spid="2" grpId="0" bldLvl="0" animBg="1"/>
      <p:bldP spid="2" grpId="1" animBg="1"/>
      <p:bldP spid="3" grpId="0"/>
      <p:bldP spid="3" grpId="1"/>
      <p:bldP spid="20" grpId="0"/>
      <p:bldP spid="20" grpId="1"/>
      <p:bldP spid="21" grpId="0"/>
      <p:bldP spid="21" grpId="1"/>
      <p:bldP spid="4" grpId="0"/>
      <p:bldP spid="4" grpId="1"/>
      <p:bldP spid="16" grpId="0"/>
      <p:bldP spid="16" grpId="1"/>
      <p:bldP spid="17" grpId="0"/>
      <p:bldP spid="17" grpId="1"/>
      <p:bldP spid="19" grpId="0"/>
      <p:bldP spid="19" grpId="1"/>
      <p:bldP spid="22" grpId="0"/>
      <p:bldP spid="2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2312670"/>
            <a:ext cx="12192000" cy="4338320"/>
          </a:xfrm>
          <a:prstGeom prst="rect">
            <a:avLst/>
          </a:prstGeom>
          <a:solidFill>
            <a:srgbClr val="6C0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61035" y="4602480"/>
            <a:ext cx="4411980" cy="1319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spc="300">
                <a:solidFill>
                  <a:schemeClr val="bg1"/>
                </a:solidFill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바람부는 날은 꽃가지를 곤란하게하고</a:t>
            </a:r>
            <a:r>
              <a:rPr lang="en-US" altLang="ko-KR" sz="1400" spc="30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 sz="1400" spc="300">
                <a:solidFill>
                  <a:schemeClr val="bg1"/>
                </a:solidFill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맑은 벌은 혼자 틈탄다</a:t>
            </a:r>
            <a:r>
              <a:rPr lang="en-US" altLang="ko-KR" sz="1400" spc="30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rPr>
              <a:t>.</a:t>
            </a:r>
            <a:r>
              <a:rPr lang="ko-KR" altLang="en-US" sz="1400" spc="300">
                <a:solidFill>
                  <a:schemeClr val="bg1"/>
                </a:solidFill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늦으면 붉고 옅은 향기가 사라지네</a:t>
            </a:r>
            <a:r>
              <a:rPr lang="en-US" altLang="ko-KR" sz="1400" spc="30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rPr>
              <a:t>.</a:t>
            </a:r>
            <a:endParaRPr lang="zh-CN" altLang="en-US" sz="1400" spc="300" dirty="0">
              <a:solidFill>
                <a:schemeClr val="bg1"/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1035" y="2785745"/>
            <a:ext cx="4411980" cy="1319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spc="300">
                <a:solidFill>
                  <a:schemeClr val="bg1"/>
                </a:solidFill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바람부는 날은 꽃가지를 곤란하게하고</a:t>
            </a:r>
            <a:r>
              <a:rPr lang="en-US" altLang="ko-KR" sz="1400" spc="30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 sz="1400" spc="300">
                <a:solidFill>
                  <a:schemeClr val="bg1"/>
                </a:solidFill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맑은 벌은 혼자 틈탄다</a:t>
            </a:r>
            <a:r>
              <a:rPr lang="en-US" altLang="ko-KR" sz="1400" spc="30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rPr>
              <a:t>.</a:t>
            </a:r>
            <a:r>
              <a:rPr lang="ko-KR" altLang="en-US" sz="1400" spc="300">
                <a:solidFill>
                  <a:schemeClr val="bg1"/>
                </a:solidFill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늦으면 붉고 옅은 향기가 사라지네</a:t>
            </a:r>
            <a:r>
              <a:rPr lang="en-US" altLang="ko-KR" sz="1400" spc="30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rPr>
              <a:t>.</a:t>
            </a:r>
            <a:endParaRPr lang="zh-CN" altLang="en-US" sz="1400" spc="300" dirty="0">
              <a:solidFill>
                <a:schemeClr val="bg1"/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880268" y="1595333"/>
            <a:ext cx="5880713" cy="369332"/>
            <a:chOff x="2963703" y="772373"/>
            <a:chExt cx="5880713" cy="369332"/>
          </a:xfrm>
        </p:grpSpPr>
        <p:sp>
          <p:nvSpPr>
            <p:cNvPr id="17" name="文本框 16"/>
            <p:cNvSpPr txBox="1"/>
            <p:nvPr/>
          </p:nvSpPr>
          <p:spPr>
            <a:xfrm>
              <a:off x="3147853" y="772373"/>
              <a:ext cx="56965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600"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그대 다시 소년으로 돌아오기를</a:t>
              </a:r>
              <a:endParaRPr lang="zh-CN" altLang="en-US" spc="600" dirty="0"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963703" y="854193"/>
              <a:ext cx="184150" cy="184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7686675" y="853690"/>
              <a:ext cx="184150" cy="184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矩形 44"/>
          <p:cNvSpPr/>
          <p:nvPr/>
        </p:nvSpPr>
        <p:spPr>
          <a:xfrm>
            <a:off x="-635" y="6139815"/>
            <a:ext cx="12227560" cy="765175"/>
          </a:xfrm>
          <a:prstGeom prst="rect">
            <a:avLst/>
          </a:prstGeom>
          <a:solidFill>
            <a:srgbClr val="032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585" y="2312615"/>
            <a:ext cx="1343750" cy="140856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1099597" y="206994"/>
            <a:ext cx="800219" cy="3124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0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【</a:t>
            </a:r>
            <a:r>
              <a:rPr lang="ko-KR" altLang="en-US" sz="40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제목 추가</a:t>
            </a:r>
            <a:r>
              <a:rPr lang="en-US" altLang="zh-CN" sz="40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】</a:t>
            </a:r>
            <a:endParaRPr lang="zh-CN" altLang="en-US" sz="400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518785" y="2364740"/>
            <a:ext cx="2602230" cy="2602230"/>
            <a:chOff x="6106" y="1229"/>
            <a:chExt cx="4098" cy="4098"/>
          </a:xfrm>
        </p:grpSpPr>
        <p:sp>
          <p:nvSpPr>
            <p:cNvPr id="68" name="椭圆 67"/>
            <p:cNvSpPr/>
            <p:nvPr/>
          </p:nvSpPr>
          <p:spPr>
            <a:xfrm>
              <a:off x="6106" y="1229"/>
              <a:ext cx="4099" cy="4099"/>
            </a:xfrm>
            <a:prstGeom prst="ellipse">
              <a:avLst/>
            </a:prstGeom>
            <a:solidFill>
              <a:srgbClr val="032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9" name="图片 68" descr="包图网_19718276中国风敦煌壁画藻井装饰花纹"/>
            <p:cNvPicPr>
              <a:picLocks noChangeAspect="1"/>
            </p:cNvPicPr>
            <p:nvPr/>
          </p:nvPicPr>
          <p:blipFill>
            <a:blip r:embed="rId3"/>
            <a:srcRect l="24645" t="13537" r="23050" b="13019"/>
            <a:stretch>
              <a:fillRect/>
            </a:stretch>
          </p:blipFill>
          <p:spPr>
            <a:xfrm>
              <a:off x="6172" y="1311"/>
              <a:ext cx="3967" cy="3935"/>
            </a:xfrm>
            <a:prstGeom prst="ellipse">
              <a:avLst/>
            </a:prstGeom>
          </p:spPr>
        </p:pic>
      </p:grpSp>
      <p:pic>
        <p:nvPicPr>
          <p:cNvPr id="13" name="图片 12" descr="包图网_19712453敦煌壁画飞天元素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506095"/>
            <a:ext cx="3813810" cy="539305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155318" y="3984048"/>
            <a:ext cx="738664" cy="1219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439124" y="1398725"/>
            <a:ext cx="4156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상현의 말</a:t>
            </a:r>
            <a:r>
              <a:rPr lang="en-US" altLang="ko-KR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꿈속의 사람 </a:t>
            </a:r>
            <a:endParaRPr lang="en-US" altLang="zh-CN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5750" y="641921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5750" y="26733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rgbClr val="6C0A1E"/>
                </a:solidFill>
              </a:rPr>
              <a:t>바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람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돈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황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인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상</a:t>
            </a:r>
            <a:endParaRPr lang="zh-CN" altLang="en-US" sz="800">
              <a:solidFill>
                <a:srgbClr val="6C0A1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  <p:bldP spid="15" grpId="0"/>
      <p:bldP spid="15" grpId="1"/>
      <p:bldP spid="16" grpId="0"/>
      <p:bldP spid="16" grpId="1"/>
      <p:bldP spid="45" grpId="0" bldLvl="0" animBg="1"/>
      <p:bldP spid="45" grpId="1" animBg="1"/>
      <p:bldP spid="26" grpId="0"/>
      <p:bldP spid="26" grpId="1"/>
      <p:bldP spid="20" grpId="0"/>
      <p:bldP spid="20" grpId="1"/>
      <p:bldP spid="21" grpId="0"/>
      <p:bldP spid="21" grpId="1"/>
      <p:bldP spid="23" grpId="0"/>
      <p:bldP spid="23" grpId="1"/>
      <p:bldP spid="24" grpId="0"/>
      <p:bldP spid="2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-635" y="6139815"/>
            <a:ext cx="12227560" cy="765175"/>
          </a:xfrm>
          <a:prstGeom prst="rect">
            <a:avLst/>
          </a:prstGeom>
          <a:solidFill>
            <a:srgbClr val="032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585" y="2312615"/>
            <a:ext cx="1343750" cy="140856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1099597" y="206994"/>
            <a:ext cx="800219" cy="3124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0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【</a:t>
            </a:r>
            <a:r>
              <a:rPr lang="ko-KR" altLang="en-US" sz="40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제목 추가</a:t>
            </a:r>
            <a:r>
              <a:rPr lang="en-US" altLang="zh-CN" sz="40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】</a:t>
            </a:r>
            <a:endParaRPr lang="zh-CN" altLang="en-US" sz="400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678180" y="780415"/>
            <a:ext cx="3091815" cy="5572760"/>
            <a:chOff x="942" y="956"/>
            <a:chExt cx="4869" cy="8776"/>
          </a:xfrm>
        </p:grpSpPr>
        <p:grpSp>
          <p:nvGrpSpPr>
            <p:cNvPr id="58" name="组合 57"/>
            <p:cNvGrpSpPr/>
            <p:nvPr/>
          </p:nvGrpSpPr>
          <p:grpSpPr>
            <a:xfrm>
              <a:off x="1287" y="5596"/>
              <a:ext cx="3853" cy="4136"/>
              <a:chOff x="1287" y="5596"/>
              <a:chExt cx="3853" cy="4136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2587" y="5596"/>
                <a:ext cx="112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제목</a:t>
                </a:r>
                <a:endParaRPr lang="zh-CN" altLang="en-US" dirty="0">
                  <a:latin typeface="方正书宋简体" panose="03000509000000000000" pitchFamily="65" charset="-122"/>
                  <a:ea typeface="方正书宋简体" panose="03000509000000000000" pitchFamily="65" charset="-122"/>
                </a:endParaRPr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>
                <a:off x="1530" y="6389"/>
                <a:ext cx="3120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文本框 47"/>
              <p:cNvSpPr txBox="1"/>
              <p:nvPr/>
            </p:nvSpPr>
            <p:spPr>
              <a:xfrm>
                <a:off x="1287" y="6687"/>
                <a:ext cx="3853" cy="304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spc="300"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바람부는 날은 꽃가지를 곤란하게하고</a:t>
                </a:r>
                <a:r>
                  <a:rPr lang="en-US" altLang="ko-KR" sz="1400" spc="300">
                    <a:latin typeface="方正书宋简体" panose="03000509000000000000" pitchFamily="65" charset="-122"/>
                    <a:ea typeface="方正书宋简体" panose="03000509000000000000" pitchFamily="65" charset="-122"/>
                  </a:rPr>
                  <a:t>, </a:t>
                </a:r>
                <a:r>
                  <a:rPr lang="ko-KR" altLang="en-US" sz="1400" spc="300"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맑은 벌은 혼자 틈탄다</a:t>
                </a:r>
                <a:r>
                  <a:rPr lang="en-US" altLang="ko-KR" sz="1400" spc="300">
                    <a:latin typeface="方正书宋简体" panose="03000509000000000000" pitchFamily="65" charset="-122"/>
                    <a:ea typeface="方正书宋简体" panose="03000509000000000000" pitchFamily="65" charset="-122"/>
                  </a:rPr>
                  <a:t>.</a:t>
                </a:r>
                <a:r>
                  <a:rPr lang="ko-KR" altLang="en-US" sz="1400" spc="300"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늦으면 붉고 옅은 향기가 사라지네</a:t>
                </a:r>
                <a:r>
                  <a:rPr lang="en-US" altLang="ko-KR" sz="1400" spc="300">
                    <a:latin typeface="方正书宋简体" panose="03000509000000000000" pitchFamily="65" charset="-122"/>
                    <a:ea typeface="方正书宋简体" panose="03000509000000000000" pitchFamily="65" charset="-122"/>
                  </a:rPr>
                  <a:t>.</a:t>
                </a:r>
                <a:endParaRPr lang="zh-CN" altLang="en-US" sz="1400" spc="300" dirty="0"/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942" y="956"/>
              <a:ext cx="4869" cy="5852"/>
              <a:chOff x="1221" y="801"/>
              <a:chExt cx="4869" cy="5852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1221" y="801"/>
                <a:ext cx="4099" cy="4099"/>
                <a:chOff x="9242" y="2546"/>
                <a:chExt cx="5400" cy="5400"/>
              </a:xfrm>
            </p:grpSpPr>
            <p:sp>
              <p:nvSpPr>
                <p:cNvPr id="55" name="椭圆 54"/>
                <p:cNvSpPr/>
                <p:nvPr/>
              </p:nvSpPr>
              <p:spPr>
                <a:xfrm>
                  <a:off x="9242" y="2546"/>
                  <a:ext cx="5400" cy="5400"/>
                </a:xfrm>
                <a:prstGeom prst="ellipse">
                  <a:avLst/>
                </a:prstGeom>
                <a:solidFill>
                  <a:srgbClr val="6C0A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56" name="图片 55" descr="包图网_19718276中国风敦煌壁画藻井装饰花纹"/>
                <p:cNvPicPr>
                  <a:picLocks noChangeAspect="1"/>
                </p:cNvPicPr>
                <p:nvPr/>
              </p:nvPicPr>
              <p:blipFill>
                <a:blip r:embed="rId3"/>
                <a:srcRect l="24645" t="13537" r="23050" b="13019"/>
                <a:stretch>
                  <a:fillRect/>
                </a:stretch>
              </p:blipFill>
              <p:spPr>
                <a:xfrm>
                  <a:off x="9329" y="2654"/>
                  <a:ext cx="5226" cy="5184"/>
                </a:xfrm>
                <a:prstGeom prst="ellipse">
                  <a:avLst/>
                </a:prstGeom>
              </p:spPr>
            </p:pic>
          </p:grpSp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23647">
                <a:off x="2438" y="3001"/>
                <a:ext cx="3652" cy="3652"/>
              </a:xfrm>
              <a:prstGeom prst="rect">
                <a:avLst/>
              </a:prstGeom>
            </p:spPr>
          </p:pic>
        </p:grpSp>
      </p:grpSp>
      <p:grpSp>
        <p:nvGrpSpPr>
          <p:cNvPr id="60" name="组合 59"/>
          <p:cNvGrpSpPr/>
          <p:nvPr/>
        </p:nvGrpSpPr>
        <p:grpSpPr>
          <a:xfrm>
            <a:off x="3877310" y="780415"/>
            <a:ext cx="3091815" cy="5582920"/>
            <a:chOff x="942" y="956"/>
            <a:chExt cx="4869" cy="8792"/>
          </a:xfrm>
        </p:grpSpPr>
        <p:grpSp>
          <p:nvGrpSpPr>
            <p:cNvPr id="61" name="组合 60"/>
            <p:cNvGrpSpPr/>
            <p:nvPr/>
          </p:nvGrpSpPr>
          <p:grpSpPr>
            <a:xfrm>
              <a:off x="1313" y="5596"/>
              <a:ext cx="3853" cy="4152"/>
              <a:chOff x="1313" y="5596"/>
              <a:chExt cx="3853" cy="4152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2587" y="5596"/>
                <a:ext cx="112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제목</a:t>
                </a:r>
                <a:endParaRPr lang="zh-CN" altLang="en-US" dirty="0">
                  <a:latin typeface="方正书宋简体" panose="03000509000000000000" pitchFamily="65" charset="-122"/>
                  <a:ea typeface="方正书宋简体" panose="03000509000000000000" pitchFamily="65" charset="-122"/>
                </a:endParaRPr>
              </a:p>
            </p:txBody>
          </p:sp>
          <p:cxnSp>
            <p:nvCxnSpPr>
              <p:cNvPr id="63" name="直接连接符 62"/>
              <p:cNvCxnSpPr/>
              <p:nvPr/>
            </p:nvCxnSpPr>
            <p:spPr>
              <a:xfrm>
                <a:off x="1530" y="6389"/>
                <a:ext cx="3120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文本框 64"/>
              <p:cNvSpPr txBox="1"/>
              <p:nvPr/>
            </p:nvSpPr>
            <p:spPr>
              <a:xfrm>
                <a:off x="1313" y="6703"/>
                <a:ext cx="3853" cy="304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spc="300"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바람부는 날은 꽃가지를 곤란하게하고</a:t>
                </a:r>
                <a:r>
                  <a:rPr lang="en-US" altLang="ko-KR" sz="1400" spc="300">
                    <a:latin typeface="方正书宋简体" panose="03000509000000000000" pitchFamily="65" charset="-122"/>
                    <a:ea typeface="方正书宋简体" panose="03000509000000000000" pitchFamily="65" charset="-122"/>
                  </a:rPr>
                  <a:t>, </a:t>
                </a:r>
                <a:r>
                  <a:rPr lang="ko-KR" altLang="en-US" sz="1400" spc="300"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맑은 벌은 혼자 틈탄다</a:t>
                </a:r>
                <a:r>
                  <a:rPr lang="en-US" altLang="ko-KR" sz="1400" spc="300">
                    <a:latin typeface="方正书宋简体" panose="03000509000000000000" pitchFamily="65" charset="-122"/>
                    <a:ea typeface="方正书宋简体" panose="03000509000000000000" pitchFamily="65" charset="-122"/>
                  </a:rPr>
                  <a:t>.</a:t>
                </a:r>
                <a:r>
                  <a:rPr lang="ko-KR" altLang="en-US" sz="1400" spc="300"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늦으면 붉고 옅은 향기가 사라지네</a:t>
                </a:r>
                <a:r>
                  <a:rPr lang="en-US" altLang="ko-KR" sz="1400" spc="300">
                    <a:latin typeface="方正书宋简体" panose="03000509000000000000" pitchFamily="65" charset="-122"/>
                    <a:ea typeface="方正书宋简体" panose="03000509000000000000" pitchFamily="65" charset="-122"/>
                  </a:rPr>
                  <a:t>.</a:t>
                </a:r>
                <a:endParaRPr lang="zh-CN" altLang="en-US" sz="1400" spc="300" dirty="0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942" y="956"/>
              <a:ext cx="4869" cy="5920"/>
              <a:chOff x="1221" y="801"/>
              <a:chExt cx="4869" cy="5920"/>
            </a:xfrm>
          </p:grpSpPr>
          <p:grpSp>
            <p:nvGrpSpPr>
              <p:cNvPr id="67" name="组合 66"/>
              <p:cNvGrpSpPr/>
              <p:nvPr/>
            </p:nvGrpSpPr>
            <p:grpSpPr>
              <a:xfrm>
                <a:off x="1221" y="801"/>
                <a:ext cx="4099" cy="4099"/>
                <a:chOff x="9242" y="2546"/>
                <a:chExt cx="5400" cy="5400"/>
              </a:xfrm>
            </p:grpSpPr>
            <p:sp>
              <p:nvSpPr>
                <p:cNvPr id="68" name="椭圆 67"/>
                <p:cNvSpPr/>
                <p:nvPr/>
              </p:nvSpPr>
              <p:spPr>
                <a:xfrm>
                  <a:off x="9242" y="2546"/>
                  <a:ext cx="5400" cy="5400"/>
                </a:xfrm>
                <a:prstGeom prst="ellipse">
                  <a:avLst/>
                </a:prstGeom>
                <a:solidFill>
                  <a:srgbClr val="03233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9" name="图片 68" descr="包图网_19718276中国风敦煌壁画藻井装饰花纹"/>
                <p:cNvPicPr>
                  <a:picLocks noChangeAspect="1"/>
                </p:cNvPicPr>
                <p:nvPr/>
              </p:nvPicPr>
              <p:blipFill>
                <a:blip r:embed="rId3"/>
                <a:srcRect l="24645" t="13537" r="23050" b="13019"/>
                <a:stretch>
                  <a:fillRect/>
                </a:stretch>
              </p:blipFill>
              <p:spPr>
                <a:xfrm>
                  <a:off x="9329" y="2654"/>
                  <a:ext cx="5226" cy="5184"/>
                </a:xfrm>
                <a:prstGeom prst="ellipse">
                  <a:avLst/>
                </a:prstGeom>
              </p:spPr>
            </p:pic>
          </p:grpSp>
          <p:pic>
            <p:nvPicPr>
              <p:cNvPr id="70" name="图片 6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23647">
                <a:off x="2438" y="3069"/>
                <a:ext cx="3652" cy="3652"/>
              </a:xfrm>
              <a:prstGeom prst="rect">
                <a:avLst/>
              </a:prstGeom>
            </p:spPr>
          </p:pic>
        </p:grpSp>
      </p:grpSp>
      <p:grpSp>
        <p:nvGrpSpPr>
          <p:cNvPr id="71" name="组合 70"/>
          <p:cNvGrpSpPr/>
          <p:nvPr/>
        </p:nvGrpSpPr>
        <p:grpSpPr>
          <a:xfrm>
            <a:off x="7076440" y="780415"/>
            <a:ext cx="3091815" cy="5572760"/>
            <a:chOff x="942" y="956"/>
            <a:chExt cx="4869" cy="8776"/>
          </a:xfrm>
        </p:grpSpPr>
        <p:grpSp>
          <p:nvGrpSpPr>
            <p:cNvPr id="72" name="组合 71"/>
            <p:cNvGrpSpPr/>
            <p:nvPr/>
          </p:nvGrpSpPr>
          <p:grpSpPr>
            <a:xfrm>
              <a:off x="1339" y="5596"/>
              <a:ext cx="3853" cy="4136"/>
              <a:chOff x="1339" y="5596"/>
              <a:chExt cx="3853" cy="4136"/>
            </a:xfrm>
          </p:grpSpPr>
          <p:sp>
            <p:nvSpPr>
              <p:cNvPr id="73" name="文本框 72"/>
              <p:cNvSpPr txBox="1"/>
              <p:nvPr/>
            </p:nvSpPr>
            <p:spPr>
              <a:xfrm>
                <a:off x="2587" y="5596"/>
                <a:ext cx="112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제목</a:t>
                </a:r>
                <a:endParaRPr lang="zh-CN" altLang="en-US" dirty="0">
                  <a:latin typeface="方正书宋简体" panose="03000509000000000000" pitchFamily="65" charset="-122"/>
                  <a:ea typeface="方正书宋简体" panose="03000509000000000000" pitchFamily="65" charset="-122"/>
                </a:endParaRPr>
              </a:p>
            </p:txBody>
          </p:sp>
          <p:cxnSp>
            <p:nvCxnSpPr>
              <p:cNvPr id="74" name="直接连接符 73"/>
              <p:cNvCxnSpPr/>
              <p:nvPr/>
            </p:nvCxnSpPr>
            <p:spPr>
              <a:xfrm>
                <a:off x="1530" y="6389"/>
                <a:ext cx="3120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文本框 74"/>
              <p:cNvSpPr txBox="1"/>
              <p:nvPr/>
            </p:nvSpPr>
            <p:spPr>
              <a:xfrm>
                <a:off x="1339" y="6687"/>
                <a:ext cx="3853" cy="304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spc="300"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바람부는 날은 꽃가지를 곤란하게하고</a:t>
                </a:r>
                <a:r>
                  <a:rPr lang="en-US" altLang="ko-KR" sz="1400" spc="300">
                    <a:latin typeface="方正书宋简体" panose="03000509000000000000" pitchFamily="65" charset="-122"/>
                    <a:ea typeface="方正书宋简体" panose="03000509000000000000" pitchFamily="65" charset="-122"/>
                  </a:rPr>
                  <a:t>, </a:t>
                </a:r>
                <a:r>
                  <a:rPr lang="ko-KR" altLang="en-US" sz="1400" spc="300"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맑은 벌은 혼자 틈탄다</a:t>
                </a:r>
                <a:r>
                  <a:rPr lang="en-US" altLang="ko-KR" sz="1400" spc="300">
                    <a:latin typeface="方正书宋简体" panose="03000509000000000000" pitchFamily="65" charset="-122"/>
                    <a:ea typeface="方正书宋简体" panose="03000509000000000000" pitchFamily="65" charset="-122"/>
                  </a:rPr>
                  <a:t>.</a:t>
                </a:r>
                <a:r>
                  <a:rPr lang="ko-KR" altLang="en-US" sz="1400" spc="300"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늦으면 붉고 옅은 향기가 사라지네</a:t>
                </a:r>
                <a:r>
                  <a:rPr lang="en-US" altLang="ko-KR" sz="1400" spc="300">
                    <a:latin typeface="方正书宋简体" panose="03000509000000000000" pitchFamily="65" charset="-122"/>
                    <a:ea typeface="方正书宋简体" panose="03000509000000000000" pitchFamily="65" charset="-122"/>
                  </a:rPr>
                  <a:t>.</a:t>
                </a:r>
                <a:endParaRPr lang="zh-CN" altLang="en-US" sz="1400" spc="300" dirty="0"/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942" y="956"/>
              <a:ext cx="4869" cy="5997"/>
              <a:chOff x="1221" y="801"/>
              <a:chExt cx="4869" cy="5997"/>
            </a:xfrm>
          </p:grpSpPr>
          <p:grpSp>
            <p:nvGrpSpPr>
              <p:cNvPr id="77" name="组合 76"/>
              <p:cNvGrpSpPr/>
              <p:nvPr/>
            </p:nvGrpSpPr>
            <p:grpSpPr>
              <a:xfrm>
                <a:off x="1221" y="801"/>
                <a:ext cx="4099" cy="4099"/>
                <a:chOff x="9242" y="2546"/>
                <a:chExt cx="5400" cy="5400"/>
              </a:xfrm>
            </p:grpSpPr>
            <p:sp>
              <p:nvSpPr>
                <p:cNvPr id="78" name="椭圆 77"/>
                <p:cNvSpPr/>
                <p:nvPr/>
              </p:nvSpPr>
              <p:spPr>
                <a:xfrm>
                  <a:off x="9242" y="2546"/>
                  <a:ext cx="5400" cy="5400"/>
                </a:xfrm>
                <a:prstGeom prst="ellipse">
                  <a:avLst/>
                </a:prstGeom>
                <a:solidFill>
                  <a:srgbClr val="6C0A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9" name="图片 78" descr="包图网_19718276中国风敦煌壁画藻井装饰花纹"/>
                <p:cNvPicPr>
                  <a:picLocks noChangeAspect="1"/>
                </p:cNvPicPr>
                <p:nvPr/>
              </p:nvPicPr>
              <p:blipFill>
                <a:blip r:embed="rId3"/>
                <a:srcRect l="24645" t="13537" r="23050" b="13019"/>
                <a:stretch>
                  <a:fillRect/>
                </a:stretch>
              </p:blipFill>
              <p:spPr>
                <a:xfrm>
                  <a:off x="9329" y="2654"/>
                  <a:ext cx="5226" cy="5184"/>
                </a:xfrm>
                <a:prstGeom prst="ellipse">
                  <a:avLst/>
                </a:prstGeom>
              </p:spPr>
            </p:pic>
          </p:grpSp>
          <p:pic>
            <p:nvPicPr>
              <p:cNvPr id="80" name="图片 7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23647">
                <a:off x="2438" y="3146"/>
                <a:ext cx="3652" cy="3652"/>
              </a:xfrm>
              <a:prstGeom prst="rect">
                <a:avLst/>
              </a:prstGeom>
            </p:spPr>
          </p:pic>
        </p:grpSp>
      </p:grpSp>
      <p:sp>
        <p:nvSpPr>
          <p:cNvPr id="39" name="文本框 38"/>
          <p:cNvSpPr txBox="1"/>
          <p:nvPr/>
        </p:nvSpPr>
        <p:spPr>
          <a:xfrm>
            <a:off x="10155318" y="3984048"/>
            <a:ext cx="738664" cy="1219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10439124" y="1398725"/>
            <a:ext cx="4156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상현의 말</a:t>
            </a:r>
            <a:r>
              <a:rPr lang="en-US" altLang="ko-KR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꿈속의 사람 </a:t>
            </a:r>
            <a:endParaRPr lang="en-US" altLang="zh-CN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85750" y="641921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85750" y="26733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rgbClr val="6C0A1E"/>
                </a:solidFill>
              </a:rPr>
              <a:t>바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람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돈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황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인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상</a:t>
            </a:r>
            <a:endParaRPr lang="zh-CN" altLang="en-US" sz="800">
              <a:solidFill>
                <a:srgbClr val="6C0A1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  <p:bldP spid="45" grpId="1" animBg="1"/>
      <p:bldP spid="26" grpId="0"/>
      <p:bldP spid="26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3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3604260" y="22860"/>
            <a:ext cx="4936490" cy="6846570"/>
            <a:chOff x="5676" y="36"/>
            <a:chExt cx="7774" cy="10782"/>
          </a:xfrm>
        </p:grpSpPr>
        <p:sp>
          <p:nvSpPr>
            <p:cNvPr id="6" name="矩形 5"/>
            <p:cNvSpPr/>
            <p:nvPr/>
          </p:nvSpPr>
          <p:spPr>
            <a:xfrm>
              <a:off x="7004" y="36"/>
              <a:ext cx="5192" cy="10782"/>
            </a:xfrm>
            <a:prstGeom prst="rect">
              <a:avLst/>
            </a:prstGeom>
            <a:solidFill>
              <a:srgbClr val="6C0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676" y="1004"/>
              <a:ext cx="7775" cy="7775"/>
              <a:chOff x="5993" y="1125"/>
              <a:chExt cx="7143" cy="7143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6245" y="1331"/>
                <a:ext cx="6711" cy="6711"/>
              </a:xfrm>
              <a:prstGeom prst="ellipse">
                <a:avLst/>
              </a:prstGeom>
              <a:solidFill>
                <a:srgbClr val="EB6928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5993" y="1125"/>
                <a:ext cx="7143" cy="7143"/>
                <a:chOff x="5993" y="1125"/>
                <a:chExt cx="7143" cy="7143"/>
              </a:xfrm>
            </p:grpSpPr>
            <p:sp>
              <p:nvSpPr>
                <p:cNvPr id="7" name="椭圆 6"/>
                <p:cNvSpPr/>
                <p:nvPr/>
              </p:nvSpPr>
              <p:spPr>
                <a:xfrm>
                  <a:off x="5993" y="1125"/>
                  <a:ext cx="7143" cy="7143"/>
                </a:xfrm>
                <a:prstGeom prst="ellipse">
                  <a:avLst/>
                </a:prstGeom>
                <a:solidFill>
                  <a:srgbClr val="6C0A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0" name="图片 9" descr="包图网_19718276中国风敦煌壁画藻井装饰花纹"/>
                <p:cNvPicPr>
                  <a:picLocks noChangeAspect="1"/>
                </p:cNvPicPr>
                <p:nvPr/>
              </p:nvPicPr>
              <p:blipFill>
                <a:blip r:embed="rId2"/>
                <a:srcRect l="24645" t="13537" r="23050" b="13019"/>
                <a:stretch>
                  <a:fillRect/>
                </a:stretch>
              </p:blipFill>
              <p:spPr>
                <a:xfrm>
                  <a:off x="6171" y="1331"/>
                  <a:ext cx="6786" cy="6730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19" name="文本框 18"/>
          <p:cNvSpPr txBox="1"/>
          <p:nvPr/>
        </p:nvSpPr>
        <p:spPr>
          <a:xfrm>
            <a:off x="9012595" y="1106805"/>
            <a:ext cx="2031325" cy="30962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바람부는 날은 꽃가지를 곤란하게하고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, 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맑은 벌은 혼자 틈탄다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늦둥이옅은 향기가 다하다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허리의 잔액을 정돈하다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꿈 속의 사람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, 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하늘 밖의 믿음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바람부는 날은 꽃가지를 곤란하게하고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, 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맑은 벌은 혼자</a:t>
            </a:r>
            <a:endParaRPr lang="zh-CN" altLang="en-US" sz="1000" spc="600" dirty="0">
              <a:solidFill>
                <a:schemeClr val="bg1"/>
              </a:solidFill>
              <a:latin typeface="Georgia Pro Cond Light" panose="02040306050405020303" pitchFamily="18" charset="0"/>
              <a:ea typeface="思源黑体 ExtraLight" panose="020B0200000000000000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1163210" y="1106625"/>
            <a:ext cx="715153" cy="4000725"/>
            <a:chOff x="7250768" y="912090"/>
            <a:chExt cx="431791" cy="4000725"/>
          </a:xfrm>
        </p:grpSpPr>
        <p:sp>
          <p:nvSpPr>
            <p:cNvPr id="20" name="矩形 19"/>
            <p:cNvSpPr/>
            <p:nvPr/>
          </p:nvSpPr>
          <p:spPr>
            <a:xfrm>
              <a:off x="7250768" y="912090"/>
              <a:ext cx="295599" cy="2853690"/>
            </a:xfrm>
            <a:prstGeom prst="rect">
              <a:avLst/>
            </a:prstGeom>
            <a:solidFill>
              <a:srgbClr val="6C0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257246" y="1802485"/>
              <a:ext cx="362364" cy="3110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둔황인상</a:t>
              </a:r>
              <a:endParaRPr lang="zh-CN" dirty="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313854" y="1190703"/>
              <a:ext cx="3630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</a:rPr>
                <a:t>.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319527" y="2457201"/>
              <a:ext cx="3630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</a:rPr>
                <a:t>.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 rot="5400000">
            <a:off x="-562610" y="3569970"/>
            <a:ext cx="48939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zh-CN" sz="1000">
              <a:solidFill>
                <a:schemeClr val="bg1">
                  <a:lumMod val="75000"/>
                  <a:alpha val="44000"/>
                </a:schemeClr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97325" y="641921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285634" y="916400"/>
            <a:ext cx="551148" cy="5032915"/>
            <a:chOff x="142" y="2181"/>
            <a:chExt cx="868" cy="7926"/>
          </a:xfrm>
        </p:grpSpPr>
        <p:grpSp>
          <p:nvGrpSpPr>
            <p:cNvPr id="71" name="组合 70"/>
            <p:cNvGrpSpPr/>
            <p:nvPr/>
          </p:nvGrpSpPr>
          <p:grpSpPr>
            <a:xfrm>
              <a:off x="211" y="2181"/>
              <a:ext cx="799" cy="7926"/>
              <a:chOff x="211" y="2181"/>
              <a:chExt cx="799" cy="7926"/>
            </a:xfrm>
          </p:grpSpPr>
          <p:sp>
            <p:nvSpPr>
              <p:cNvPr id="72" name="文本框 71"/>
              <p:cNvSpPr txBox="1"/>
              <p:nvPr/>
            </p:nvSpPr>
            <p:spPr>
              <a:xfrm rot="5400000">
                <a:off x="-3211" y="6060"/>
                <a:ext cx="7707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000">
                    <a:solidFill>
                      <a:schemeClr val="bg1">
                        <a:lumMod val="75000"/>
                        <a:alpha val="44000"/>
                      </a:schemeClr>
                    </a:solidFill>
                    <a:sym typeface="+mn-ea"/>
                  </a:rPr>
                  <a:t>CHINESE STYTLE</a:t>
                </a:r>
                <a:endParaRPr lang="en-US" altLang="zh-CN" sz="1000">
                  <a:solidFill>
                    <a:schemeClr val="bg1">
                      <a:lumMod val="75000"/>
                      <a:alpha val="44000"/>
                    </a:schemeClr>
                  </a:solidFill>
                </a:endParaRPr>
              </a:p>
            </p:txBody>
          </p:sp>
          <p:sp>
            <p:nvSpPr>
              <p:cNvPr id="73" name="Freeform 6"/>
              <p:cNvSpPr>
                <a:spLocks noEditPoints="1"/>
              </p:cNvSpPr>
              <p:nvPr/>
            </p:nvSpPr>
            <p:spPr bwMode="auto">
              <a:xfrm>
                <a:off x="211" y="2181"/>
                <a:ext cx="799" cy="802"/>
              </a:xfrm>
              <a:custGeom>
                <a:avLst/>
                <a:gdLst>
                  <a:gd name="T0" fmla="*/ 963 w 1731"/>
                  <a:gd name="T1" fmla="*/ 1707 h 1737"/>
                  <a:gd name="T2" fmla="*/ 742 w 1731"/>
                  <a:gd name="T3" fmla="*/ 1700 h 1737"/>
                  <a:gd name="T4" fmla="*/ 689 w 1731"/>
                  <a:gd name="T5" fmla="*/ 1675 h 1737"/>
                  <a:gd name="T6" fmla="*/ 136 w 1731"/>
                  <a:gd name="T7" fmla="*/ 1246 h 1737"/>
                  <a:gd name="T8" fmla="*/ 130 w 1731"/>
                  <a:gd name="T9" fmla="*/ 1270 h 1737"/>
                  <a:gd name="T10" fmla="*/ 72 w 1731"/>
                  <a:gd name="T11" fmla="*/ 1175 h 1737"/>
                  <a:gd name="T12" fmla="*/ 1 w 1731"/>
                  <a:gd name="T13" fmla="*/ 917 h 1737"/>
                  <a:gd name="T14" fmla="*/ 50 w 1731"/>
                  <a:gd name="T15" fmla="*/ 1066 h 1737"/>
                  <a:gd name="T16" fmla="*/ 16 w 1731"/>
                  <a:gd name="T17" fmla="*/ 824 h 1737"/>
                  <a:gd name="T18" fmla="*/ 50 w 1731"/>
                  <a:gd name="T19" fmla="*/ 662 h 1737"/>
                  <a:gd name="T20" fmla="*/ 646 w 1731"/>
                  <a:gd name="T21" fmla="*/ 31 h 1737"/>
                  <a:gd name="T22" fmla="*/ 826 w 1731"/>
                  <a:gd name="T23" fmla="*/ 4 h 1737"/>
                  <a:gd name="T24" fmla="*/ 1343 w 1731"/>
                  <a:gd name="T25" fmla="*/ 177 h 1737"/>
                  <a:gd name="T26" fmla="*/ 1414 w 1731"/>
                  <a:gd name="T27" fmla="*/ 250 h 1737"/>
                  <a:gd name="T28" fmla="*/ 1454 w 1731"/>
                  <a:gd name="T29" fmla="*/ 308 h 1737"/>
                  <a:gd name="T30" fmla="*/ 1455 w 1731"/>
                  <a:gd name="T31" fmla="*/ 321 h 1737"/>
                  <a:gd name="T32" fmla="*/ 1261 w 1731"/>
                  <a:gd name="T33" fmla="*/ 175 h 1737"/>
                  <a:gd name="T34" fmla="*/ 828 w 1731"/>
                  <a:gd name="T35" fmla="*/ 61 h 1737"/>
                  <a:gd name="T36" fmla="*/ 142 w 1731"/>
                  <a:gd name="T37" fmla="*/ 629 h 1737"/>
                  <a:gd name="T38" fmla="*/ 186 w 1731"/>
                  <a:gd name="T39" fmla="*/ 1152 h 1737"/>
                  <a:gd name="T40" fmla="*/ 801 w 1731"/>
                  <a:gd name="T41" fmla="*/ 1586 h 1737"/>
                  <a:gd name="T42" fmla="*/ 1083 w 1731"/>
                  <a:gd name="T43" fmla="*/ 1557 h 1737"/>
                  <a:gd name="T44" fmla="*/ 831 w 1731"/>
                  <a:gd name="T45" fmla="*/ 1576 h 1737"/>
                  <a:gd name="T46" fmla="*/ 631 w 1731"/>
                  <a:gd name="T47" fmla="*/ 1525 h 1737"/>
                  <a:gd name="T48" fmla="*/ 902 w 1731"/>
                  <a:gd name="T49" fmla="*/ 1570 h 1737"/>
                  <a:gd name="T50" fmla="*/ 1203 w 1731"/>
                  <a:gd name="T51" fmla="*/ 1494 h 1737"/>
                  <a:gd name="T52" fmla="*/ 1152 w 1731"/>
                  <a:gd name="T53" fmla="*/ 1526 h 1737"/>
                  <a:gd name="T54" fmla="*/ 1296 w 1731"/>
                  <a:gd name="T55" fmla="*/ 1446 h 1737"/>
                  <a:gd name="T56" fmla="*/ 1432 w 1731"/>
                  <a:gd name="T57" fmla="*/ 1310 h 1737"/>
                  <a:gd name="T58" fmla="*/ 1334 w 1731"/>
                  <a:gd name="T59" fmla="*/ 1393 h 1737"/>
                  <a:gd name="T60" fmla="*/ 1281 w 1731"/>
                  <a:gd name="T61" fmla="*/ 1422 h 1737"/>
                  <a:gd name="T62" fmla="*/ 1350 w 1731"/>
                  <a:gd name="T63" fmla="*/ 1361 h 1737"/>
                  <a:gd name="T64" fmla="*/ 1424 w 1731"/>
                  <a:gd name="T65" fmla="*/ 1283 h 1737"/>
                  <a:gd name="T66" fmla="*/ 1485 w 1731"/>
                  <a:gd name="T67" fmla="*/ 1177 h 1737"/>
                  <a:gd name="T68" fmla="*/ 1518 w 1731"/>
                  <a:gd name="T69" fmla="*/ 1129 h 1737"/>
                  <a:gd name="T70" fmla="*/ 1453 w 1731"/>
                  <a:gd name="T71" fmla="*/ 1249 h 1737"/>
                  <a:gd name="T72" fmla="*/ 1569 w 1731"/>
                  <a:gd name="T73" fmla="*/ 1029 h 1737"/>
                  <a:gd name="T74" fmla="*/ 1587 w 1731"/>
                  <a:gd name="T75" fmla="*/ 918 h 1737"/>
                  <a:gd name="T76" fmla="*/ 1670 w 1731"/>
                  <a:gd name="T77" fmla="*/ 830 h 1737"/>
                  <a:gd name="T78" fmla="*/ 1713 w 1731"/>
                  <a:gd name="T79" fmla="*/ 855 h 1737"/>
                  <a:gd name="T80" fmla="*/ 1694 w 1731"/>
                  <a:gd name="T81" fmla="*/ 1092 h 1737"/>
                  <a:gd name="T82" fmla="*/ 1578 w 1731"/>
                  <a:gd name="T83" fmla="*/ 1347 h 1737"/>
                  <a:gd name="T84" fmla="*/ 943 w 1731"/>
                  <a:gd name="T85" fmla="*/ 1729 h 1737"/>
                  <a:gd name="T86" fmla="*/ 801 w 1731"/>
                  <a:gd name="T87" fmla="*/ 1726 h 1737"/>
                  <a:gd name="T88" fmla="*/ 376 w 1731"/>
                  <a:gd name="T89" fmla="*/ 1431 h 1737"/>
                  <a:gd name="T90" fmla="*/ 929 w 1731"/>
                  <a:gd name="T91" fmla="*/ 22 h 1737"/>
                  <a:gd name="T92" fmla="*/ 985 w 1731"/>
                  <a:gd name="T93" fmla="*/ 31 h 1737"/>
                  <a:gd name="T94" fmla="*/ 1094 w 1731"/>
                  <a:gd name="T95" fmla="*/ 62 h 1737"/>
                  <a:gd name="T96" fmla="*/ 1210 w 1731"/>
                  <a:gd name="T97" fmla="*/ 108 h 1737"/>
                  <a:gd name="T98" fmla="*/ 965 w 1731"/>
                  <a:gd name="T99" fmla="*/ 1634 h 1737"/>
                  <a:gd name="T100" fmla="*/ 186 w 1731"/>
                  <a:gd name="T101" fmla="*/ 411 h 1737"/>
                  <a:gd name="T102" fmla="*/ 106 w 1731"/>
                  <a:gd name="T103" fmla="*/ 1024 h 1737"/>
                  <a:gd name="T104" fmla="*/ 100 w 1731"/>
                  <a:gd name="T105" fmla="*/ 1043 h 1737"/>
                  <a:gd name="T106" fmla="*/ 66 w 1731"/>
                  <a:gd name="T107" fmla="*/ 693 h 1737"/>
                  <a:gd name="T108" fmla="*/ 70 w 1731"/>
                  <a:gd name="T109" fmla="*/ 690 h 1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31" h="1737">
                    <a:moveTo>
                      <a:pt x="801" y="1726"/>
                    </a:moveTo>
                    <a:cubicBezTo>
                      <a:pt x="858" y="1726"/>
                      <a:pt x="913" y="1721"/>
                      <a:pt x="968" y="1711"/>
                    </a:cubicBezTo>
                    <a:cubicBezTo>
                      <a:pt x="967" y="1706"/>
                      <a:pt x="967" y="1706"/>
                      <a:pt x="963" y="1707"/>
                    </a:cubicBezTo>
                    <a:cubicBezTo>
                      <a:pt x="947" y="1708"/>
                      <a:pt x="932" y="1710"/>
                      <a:pt x="916" y="1712"/>
                    </a:cubicBezTo>
                    <a:cubicBezTo>
                      <a:pt x="891" y="1715"/>
                      <a:pt x="865" y="1716"/>
                      <a:pt x="839" y="1715"/>
                    </a:cubicBezTo>
                    <a:cubicBezTo>
                      <a:pt x="806" y="1713"/>
                      <a:pt x="774" y="1708"/>
                      <a:pt x="742" y="1700"/>
                    </a:cubicBezTo>
                    <a:cubicBezTo>
                      <a:pt x="738" y="1700"/>
                      <a:pt x="735" y="1699"/>
                      <a:pt x="731" y="1698"/>
                    </a:cubicBezTo>
                    <a:cubicBezTo>
                      <a:pt x="731" y="1688"/>
                      <a:pt x="725" y="1684"/>
                      <a:pt x="717" y="1682"/>
                    </a:cubicBezTo>
                    <a:cubicBezTo>
                      <a:pt x="708" y="1679"/>
                      <a:pt x="699" y="1677"/>
                      <a:pt x="689" y="1675"/>
                    </a:cubicBezTo>
                    <a:cubicBezTo>
                      <a:pt x="659" y="1668"/>
                      <a:pt x="630" y="1659"/>
                      <a:pt x="601" y="1649"/>
                    </a:cubicBezTo>
                    <a:cubicBezTo>
                      <a:pt x="430" y="1587"/>
                      <a:pt x="294" y="1479"/>
                      <a:pt x="191" y="1329"/>
                    </a:cubicBezTo>
                    <a:cubicBezTo>
                      <a:pt x="172" y="1302"/>
                      <a:pt x="154" y="1274"/>
                      <a:pt x="136" y="1246"/>
                    </a:cubicBezTo>
                    <a:cubicBezTo>
                      <a:pt x="135" y="1245"/>
                      <a:pt x="135" y="1244"/>
                      <a:pt x="133" y="1242"/>
                    </a:cubicBezTo>
                    <a:cubicBezTo>
                      <a:pt x="131" y="1247"/>
                      <a:pt x="132" y="1252"/>
                      <a:pt x="131" y="1256"/>
                    </a:cubicBezTo>
                    <a:cubicBezTo>
                      <a:pt x="131" y="1261"/>
                      <a:pt x="130" y="1265"/>
                      <a:pt x="130" y="1270"/>
                    </a:cubicBezTo>
                    <a:cubicBezTo>
                      <a:pt x="129" y="1269"/>
                      <a:pt x="129" y="1269"/>
                      <a:pt x="128" y="1269"/>
                    </a:cubicBezTo>
                    <a:cubicBezTo>
                      <a:pt x="118" y="1257"/>
                      <a:pt x="106" y="1244"/>
                      <a:pt x="96" y="1231"/>
                    </a:cubicBezTo>
                    <a:cubicBezTo>
                      <a:pt x="83" y="1215"/>
                      <a:pt x="75" y="1196"/>
                      <a:pt x="72" y="1175"/>
                    </a:cubicBezTo>
                    <a:cubicBezTo>
                      <a:pt x="71" y="1167"/>
                      <a:pt x="69" y="1158"/>
                      <a:pt x="65" y="1150"/>
                    </a:cubicBezTo>
                    <a:cubicBezTo>
                      <a:pt x="47" y="1113"/>
                      <a:pt x="35" y="1074"/>
                      <a:pt x="24" y="1034"/>
                    </a:cubicBezTo>
                    <a:cubicBezTo>
                      <a:pt x="14" y="996"/>
                      <a:pt x="6" y="957"/>
                      <a:pt x="1" y="917"/>
                    </a:cubicBezTo>
                    <a:cubicBezTo>
                      <a:pt x="0" y="906"/>
                      <a:pt x="2" y="895"/>
                      <a:pt x="4" y="885"/>
                    </a:cubicBezTo>
                    <a:cubicBezTo>
                      <a:pt x="13" y="948"/>
                      <a:pt x="27" y="1011"/>
                      <a:pt x="48" y="1071"/>
                    </a:cubicBezTo>
                    <a:cubicBezTo>
                      <a:pt x="52" y="1070"/>
                      <a:pt x="51" y="1068"/>
                      <a:pt x="50" y="1066"/>
                    </a:cubicBezTo>
                    <a:cubicBezTo>
                      <a:pt x="47" y="1056"/>
                      <a:pt x="45" y="1045"/>
                      <a:pt x="42" y="1034"/>
                    </a:cubicBezTo>
                    <a:cubicBezTo>
                      <a:pt x="33" y="997"/>
                      <a:pt x="27" y="959"/>
                      <a:pt x="23" y="921"/>
                    </a:cubicBezTo>
                    <a:cubicBezTo>
                      <a:pt x="20" y="889"/>
                      <a:pt x="17" y="857"/>
                      <a:pt x="16" y="824"/>
                    </a:cubicBezTo>
                    <a:cubicBezTo>
                      <a:pt x="16" y="807"/>
                      <a:pt x="16" y="790"/>
                      <a:pt x="17" y="773"/>
                    </a:cubicBezTo>
                    <a:cubicBezTo>
                      <a:pt x="18" y="759"/>
                      <a:pt x="21" y="745"/>
                      <a:pt x="27" y="732"/>
                    </a:cubicBezTo>
                    <a:cubicBezTo>
                      <a:pt x="37" y="710"/>
                      <a:pt x="43" y="686"/>
                      <a:pt x="50" y="662"/>
                    </a:cubicBezTo>
                    <a:cubicBezTo>
                      <a:pt x="65" y="606"/>
                      <a:pt x="83" y="550"/>
                      <a:pt x="107" y="497"/>
                    </a:cubicBezTo>
                    <a:cubicBezTo>
                      <a:pt x="159" y="379"/>
                      <a:pt x="233" y="277"/>
                      <a:pt x="331" y="192"/>
                    </a:cubicBezTo>
                    <a:cubicBezTo>
                      <a:pt x="422" y="113"/>
                      <a:pt x="528" y="60"/>
                      <a:pt x="646" y="31"/>
                    </a:cubicBezTo>
                    <a:cubicBezTo>
                      <a:pt x="682" y="22"/>
                      <a:pt x="719" y="16"/>
                      <a:pt x="756" y="12"/>
                    </a:cubicBezTo>
                    <a:cubicBezTo>
                      <a:pt x="766" y="11"/>
                      <a:pt x="777" y="12"/>
                      <a:pt x="787" y="10"/>
                    </a:cubicBezTo>
                    <a:cubicBezTo>
                      <a:pt x="800" y="9"/>
                      <a:pt x="813" y="6"/>
                      <a:pt x="826" y="4"/>
                    </a:cubicBezTo>
                    <a:cubicBezTo>
                      <a:pt x="853" y="0"/>
                      <a:pt x="880" y="0"/>
                      <a:pt x="907" y="1"/>
                    </a:cubicBezTo>
                    <a:cubicBezTo>
                      <a:pt x="971" y="5"/>
                      <a:pt x="1032" y="19"/>
                      <a:pt x="1093" y="38"/>
                    </a:cubicBezTo>
                    <a:cubicBezTo>
                      <a:pt x="1185" y="68"/>
                      <a:pt x="1268" y="115"/>
                      <a:pt x="1343" y="177"/>
                    </a:cubicBezTo>
                    <a:cubicBezTo>
                      <a:pt x="1365" y="195"/>
                      <a:pt x="1385" y="213"/>
                      <a:pt x="1404" y="233"/>
                    </a:cubicBezTo>
                    <a:cubicBezTo>
                      <a:pt x="1406" y="235"/>
                      <a:pt x="1408" y="237"/>
                      <a:pt x="1410" y="239"/>
                    </a:cubicBezTo>
                    <a:cubicBezTo>
                      <a:pt x="1413" y="242"/>
                      <a:pt x="1415" y="246"/>
                      <a:pt x="1414" y="250"/>
                    </a:cubicBezTo>
                    <a:cubicBezTo>
                      <a:pt x="1414" y="257"/>
                      <a:pt x="1416" y="263"/>
                      <a:pt x="1420" y="268"/>
                    </a:cubicBezTo>
                    <a:cubicBezTo>
                      <a:pt x="1424" y="274"/>
                      <a:pt x="1429" y="280"/>
                      <a:pt x="1434" y="286"/>
                    </a:cubicBezTo>
                    <a:cubicBezTo>
                      <a:pt x="1440" y="294"/>
                      <a:pt x="1447" y="301"/>
                      <a:pt x="1454" y="308"/>
                    </a:cubicBezTo>
                    <a:cubicBezTo>
                      <a:pt x="1457" y="312"/>
                      <a:pt x="1459" y="316"/>
                      <a:pt x="1463" y="320"/>
                    </a:cubicBezTo>
                    <a:cubicBezTo>
                      <a:pt x="1461" y="322"/>
                      <a:pt x="1460" y="323"/>
                      <a:pt x="1459" y="324"/>
                    </a:cubicBezTo>
                    <a:cubicBezTo>
                      <a:pt x="1457" y="323"/>
                      <a:pt x="1456" y="322"/>
                      <a:pt x="1455" y="321"/>
                    </a:cubicBezTo>
                    <a:cubicBezTo>
                      <a:pt x="1443" y="309"/>
                      <a:pt x="1432" y="297"/>
                      <a:pt x="1420" y="285"/>
                    </a:cubicBezTo>
                    <a:cubicBezTo>
                      <a:pt x="1417" y="282"/>
                      <a:pt x="1414" y="279"/>
                      <a:pt x="1411" y="277"/>
                    </a:cubicBezTo>
                    <a:cubicBezTo>
                      <a:pt x="1362" y="241"/>
                      <a:pt x="1313" y="206"/>
                      <a:pt x="1261" y="175"/>
                    </a:cubicBezTo>
                    <a:cubicBezTo>
                      <a:pt x="1210" y="145"/>
                      <a:pt x="1157" y="118"/>
                      <a:pt x="1101" y="99"/>
                    </a:cubicBezTo>
                    <a:cubicBezTo>
                      <a:pt x="1060" y="84"/>
                      <a:pt x="1017" y="74"/>
                      <a:pt x="973" y="68"/>
                    </a:cubicBezTo>
                    <a:cubicBezTo>
                      <a:pt x="925" y="60"/>
                      <a:pt x="876" y="58"/>
                      <a:pt x="828" y="61"/>
                    </a:cubicBezTo>
                    <a:cubicBezTo>
                      <a:pt x="724" y="65"/>
                      <a:pt x="625" y="91"/>
                      <a:pt x="532" y="137"/>
                    </a:cubicBezTo>
                    <a:cubicBezTo>
                      <a:pt x="460" y="173"/>
                      <a:pt x="396" y="218"/>
                      <a:pt x="339" y="276"/>
                    </a:cubicBezTo>
                    <a:cubicBezTo>
                      <a:pt x="242" y="375"/>
                      <a:pt x="176" y="493"/>
                      <a:pt x="142" y="629"/>
                    </a:cubicBezTo>
                    <a:cubicBezTo>
                      <a:pt x="130" y="673"/>
                      <a:pt x="124" y="717"/>
                      <a:pt x="120" y="762"/>
                    </a:cubicBezTo>
                    <a:cubicBezTo>
                      <a:pt x="117" y="800"/>
                      <a:pt x="117" y="838"/>
                      <a:pt x="119" y="876"/>
                    </a:cubicBezTo>
                    <a:cubicBezTo>
                      <a:pt x="126" y="972"/>
                      <a:pt x="147" y="1064"/>
                      <a:pt x="186" y="1152"/>
                    </a:cubicBezTo>
                    <a:cubicBezTo>
                      <a:pt x="237" y="1266"/>
                      <a:pt x="314" y="1361"/>
                      <a:pt x="414" y="1437"/>
                    </a:cubicBezTo>
                    <a:cubicBezTo>
                      <a:pt x="501" y="1503"/>
                      <a:pt x="599" y="1548"/>
                      <a:pt x="706" y="1572"/>
                    </a:cubicBezTo>
                    <a:cubicBezTo>
                      <a:pt x="737" y="1579"/>
                      <a:pt x="769" y="1584"/>
                      <a:pt x="801" y="1586"/>
                    </a:cubicBezTo>
                    <a:cubicBezTo>
                      <a:pt x="833" y="1589"/>
                      <a:pt x="865" y="1591"/>
                      <a:pt x="897" y="1590"/>
                    </a:cubicBezTo>
                    <a:cubicBezTo>
                      <a:pt x="959" y="1588"/>
                      <a:pt x="1019" y="1579"/>
                      <a:pt x="1078" y="1560"/>
                    </a:cubicBezTo>
                    <a:cubicBezTo>
                      <a:pt x="1080" y="1560"/>
                      <a:pt x="1081" y="1559"/>
                      <a:pt x="1083" y="1557"/>
                    </a:cubicBezTo>
                    <a:cubicBezTo>
                      <a:pt x="1081" y="1557"/>
                      <a:pt x="1079" y="1558"/>
                      <a:pt x="1078" y="1558"/>
                    </a:cubicBezTo>
                    <a:cubicBezTo>
                      <a:pt x="1040" y="1565"/>
                      <a:pt x="1003" y="1571"/>
                      <a:pt x="966" y="1574"/>
                    </a:cubicBezTo>
                    <a:cubicBezTo>
                      <a:pt x="921" y="1578"/>
                      <a:pt x="876" y="1579"/>
                      <a:pt x="831" y="1576"/>
                    </a:cubicBezTo>
                    <a:cubicBezTo>
                      <a:pt x="763" y="1571"/>
                      <a:pt x="696" y="1557"/>
                      <a:pt x="633" y="1531"/>
                    </a:cubicBezTo>
                    <a:cubicBezTo>
                      <a:pt x="630" y="1530"/>
                      <a:pt x="628" y="1529"/>
                      <a:pt x="626" y="1528"/>
                    </a:cubicBezTo>
                    <a:cubicBezTo>
                      <a:pt x="627" y="1523"/>
                      <a:pt x="627" y="1523"/>
                      <a:pt x="631" y="1525"/>
                    </a:cubicBezTo>
                    <a:cubicBezTo>
                      <a:pt x="645" y="1529"/>
                      <a:pt x="659" y="1535"/>
                      <a:pt x="674" y="1539"/>
                    </a:cubicBezTo>
                    <a:cubicBezTo>
                      <a:pt x="714" y="1552"/>
                      <a:pt x="756" y="1560"/>
                      <a:pt x="798" y="1565"/>
                    </a:cubicBezTo>
                    <a:cubicBezTo>
                      <a:pt x="833" y="1569"/>
                      <a:pt x="867" y="1571"/>
                      <a:pt x="902" y="1570"/>
                    </a:cubicBezTo>
                    <a:cubicBezTo>
                      <a:pt x="1006" y="1566"/>
                      <a:pt x="1105" y="1541"/>
                      <a:pt x="1199" y="1493"/>
                    </a:cubicBezTo>
                    <a:cubicBezTo>
                      <a:pt x="1200" y="1492"/>
                      <a:pt x="1202" y="1492"/>
                      <a:pt x="1205" y="1490"/>
                    </a:cubicBezTo>
                    <a:cubicBezTo>
                      <a:pt x="1204" y="1492"/>
                      <a:pt x="1203" y="1494"/>
                      <a:pt x="1203" y="1494"/>
                    </a:cubicBezTo>
                    <a:cubicBezTo>
                      <a:pt x="1199" y="1498"/>
                      <a:pt x="1196" y="1501"/>
                      <a:pt x="1192" y="1503"/>
                    </a:cubicBezTo>
                    <a:cubicBezTo>
                      <a:pt x="1187" y="1507"/>
                      <a:pt x="1181" y="1510"/>
                      <a:pt x="1176" y="1513"/>
                    </a:cubicBezTo>
                    <a:cubicBezTo>
                      <a:pt x="1168" y="1517"/>
                      <a:pt x="1160" y="1522"/>
                      <a:pt x="1152" y="1526"/>
                    </a:cubicBezTo>
                    <a:cubicBezTo>
                      <a:pt x="1151" y="1527"/>
                      <a:pt x="1149" y="1529"/>
                      <a:pt x="1148" y="1531"/>
                    </a:cubicBezTo>
                    <a:cubicBezTo>
                      <a:pt x="1150" y="1531"/>
                      <a:pt x="1152" y="1530"/>
                      <a:pt x="1154" y="1529"/>
                    </a:cubicBezTo>
                    <a:cubicBezTo>
                      <a:pt x="1206" y="1509"/>
                      <a:pt x="1253" y="1480"/>
                      <a:pt x="1296" y="1446"/>
                    </a:cubicBezTo>
                    <a:cubicBezTo>
                      <a:pt x="1334" y="1416"/>
                      <a:pt x="1368" y="1383"/>
                      <a:pt x="1399" y="1347"/>
                    </a:cubicBezTo>
                    <a:cubicBezTo>
                      <a:pt x="1409" y="1337"/>
                      <a:pt x="1418" y="1326"/>
                      <a:pt x="1427" y="1315"/>
                    </a:cubicBezTo>
                    <a:cubicBezTo>
                      <a:pt x="1428" y="1314"/>
                      <a:pt x="1430" y="1312"/>
                      <a:pt x="1432" y="1310"/>
                    </a:cubicBezTo>
                    <a:cubicBezTo>
                      <a:pt x="1430" y="1309"/>
                      <a:pt x="1429" y="1308"/>
                      <a:pt x="1428" y="1306"/>
                    </a:cubicBezTo>
                    <a:cubicBezTo>
                      <a:pt x="1424" y="1310"/>
                      <a:pt x="1420" y="1314"/>
                      <a:pt x="1417" y="1318"/>
                    </a:cubicBezTo>
                    <a:cubicBezTo>
                      <a:pt x="1390" y="1345"/>
                      <a:pt x="1363" y="1369"/>
                      <a:pt x="1334" y="1393"/>
                    </a:cubicBezTo>
                    <a:cubicBezTo>
                      <a:pt x="1322" y="1402"/>
                      <a:pt x="1311" y="1411"/>
                      <a:pt x="1298" y="1417"/>
                    </a:cubicBezTo>
                    <a:cubicBezTo>
                      <a:pt x="1292" y="1419"/>
                      <a:pt x="1287" y="1421"/>
                      <a:pt x="1281" y="1423"/>
                    </a:cubicBezTo>
                    <a:cubicBezTo>
                      <a:pt x="1281" y="1423"/>
                      <a:pt x="1281" y="1422"/>
                      <a:pt x="1281" y="1422"/>
                    </a:cubicBezTo>
                    <a:cubicBezTo>
                      <a:pt x="1282" y="1421"/>
                      <a:pt x="1283" y="1420"/>
                      <a:pt x="1284" y="1419"/>
                    </a:cubicBezTo>
                    <a:cubicBezTo>
                      <a:pt x="1299" y="1408"/>
                      <a:pt x="1314" y="1397"/>
                      <a:pt x="1328" y="1385"/>
                    </a:cubicBezTo>
                    <a:cubicBezTo>
                      <a:pt x="1337" y="1379"/>
                      <a:pt x="1343" y="1370"/>
                      <a:pt x="1350" y="1361"/>
                    </a:cubicBezTo>
                    <a:cubicBezTo>
                      <a:pt x="1355" y="1354"/>
                      <a:pt x="1362" y="1347"/>
                      <a:pt x="1369" y="1340"/>
                    </a:cubicBezTo>
                    <a:cubicBezTo>
                      <a:pt x="1383" y="1326"/>
                      <a:pt x="1397" y="1312"/>
                      <a:pt x="1411" y="1298"/>
                    </a:cubicBezTo>
                    <a:cubicBezTo>
                      <a:pt x="1416" y="1293"/>
                      <a:pt x="1420" y="1288"/>
                      <a:pt x="1424" y="1283"/>
                    </a:cubicBezTo>
                    <a:cubicBezTo>
                      <a:pt x="1430" y="1275"/>
                      <a:pt x="1434" y="1266"/>
                      <a:pt x="1435" y="1256"/>
                    </a:cubicBezTo>
                    <a:cubicBezTo>
                      <a:pt x="1435" y="1251"/>
                      <a:pt x="1438" y="1247"/>
                      <a:pt x="1441" y="1243"/>
                    </a:cubicBezTo>
                    <a:cubicBezTo>
                      <a:pt x="1457" y="1222"/>
                      <a:pt x="1472" y="1200"/>
                      <a:pt x="1485" y="1177"/>
                    </a:cubicBezTo>
                    <a:cubicBezTo>
                      <a:pt x="1494" y="1162"/>
                      <a:pt x="1502" y="1147"/>
                      <a:pt x="1510" y="1131"/>
                    </a:cubicBezTo>
                    <a:cubicBezTo>
                      <a:pt x="1511" y="1130"/>
                      <a:pt x="1512" y="1128"/>
                      <a:pt x="1513" y="1126"/>
                    </a:cubicBezTo>
                    <a:cubicBezTo>
                      <a:pt x="1515" y="1127"/>
                      <a:pt x="1516" y="1128"/>
                      <a:pt x="1518" y="1129"/>
                    </a:cubicBezTo>
                    <a:cubicBezTo>
                      <a:pt x="1509" y="1150"/>
                      <a:pt x="1498" y="1170"/>
                      <a:pt x="1486" y="1189"/>
                    </a:cubicBezTo>
                    <a:cubicBezTo>
                      <a:pt x="1475" y="1208"/>
                      <a:pt x="1462" y="1227"/>
                      <a:pt x="1450" y="1246"/>
                    </a:cubicBezTo>
                    <a:cubicBezTo>
                      <a:pt x="1451" y="1247"/>
                      <a:pt x="1452" y="1248"/>
                      <a:pt x="1453" y="1249"/>
                    </a:cubicBezTo>
                    <a:cubicBezTo>
                      <a:pt x="1455" y="1247"/>
                      <a:pt x="1456" y="1246"/>
                      <a:pt x="1457" y="1244"/>
                    </a:cubicBezTo>
                    <a:cubicBezTo>
                      <a:pt x="1498" y="1189"/>
                      <a:pt x="1530" y="1130"/>
                      <a:pt x="1554" y="1067"/>
                    </a:cubicBezTo>
                    <a:cubicBezTo>
                      <a:pt x="1559" y="1054"/>
                      <a:pt x="1564" y="1042"/>
                      <a:pt x="1569" y="1029"/>
                    </a:cubicBezTo>
                    <a:cubicBezTo>
                      <a:pt x="1574" y="1012"/>
                      <a:pt x="1580" y="996"/>
                      <a:pt x="1581" y="978"/>
                    </a:cubicBezTo>
                    <a:cubicBezTo>
                      <a:pt x="1581" y="971"/>
                      <a:pt x="1580" y="964"/>
                      <a:pt x="1581" y="956"/>
                    </a:cubicBezTo>
                    <a:cubicBezTo>
                      <a:pt x="1583" y="943"/>
                      <a:pt x="1585" y="931"/>
                      <a:pt x="1587" y="918"/>
                    </a:cubicBezTo>
                    <a:cubicBezTo>
                      <a:pt x="1589" y="911"/>
                      <a:pt x="1590" y="904"/>
                      <a:pt x="1591" y="896"/>
                    </a:cubicBezTo>
                    <a:cubicBezTo>
                      <a:pt x="1611" y="898"/>
                      <a:pt x="1632" y="900"/>
                      <a:pt x="1652" y="902"/>
                    </a:cubicBezTo>
                    <a:cubicBezTo>
                      <a:pt x="1660" y="879"/>
                      <a:pt x="1664" y="855"/>
                      <a:pt x="1670" y="830"/>
                    </a:cubicBezTo>
                    <a:cubicBezTo>
                      <a:pt x="1679" y="845"/>
                      <a:pt x="1686" y="858"/>
                      <a:pt x="1694" y="873"/>
                    </a:cubicBezTo>
                    <a:cubicBezTo>
                      <a:pt x="1699" y="864"/>
                      <a:pt x="1702" y="857"/>
                      <a:pt x="1707" y="848"/>
                    </a:cubicBezTo>
                    <a:cubicBezTo>
                      <a:pt x="1709" y="851"/>
                      <a:pt x="1711" y="853"/>
                      <a:pt x="1713" y="855"/>
                    </a:cubicBezTo>
                    <a:cubicBezTo>
                      <a:pt x="1720" y="866"/>
                      <a:pt x="1724" y="878"/>
                      <a:pt x="1727" y="891"/>
                    </a:cubicBezTo>
                    <a:cubicBezTo>
                      <a:pt x="1731" y="913"/>
                      <a:pt x="1730" y="934"/>
                      <a:pt x="1728" y="955"/>
                    </a:cubicBezTo>
                    <a:cubicBezTo>
                      <a:pt x="1722" y="1002"/>
                      <a:pt x="1708" y="1047"/>
                      <a:pt x="1694" y="1092"/>
                    </a:cubicBezTo>
                    <a:cubicBezTo>
                      <a:pt x="1679" y="1138"/>
                      <a:pt x="1660" y="1182"/>
                      <a:pt x="1639" y="1226"/>
                    </a:cubicBezTo>
                    <a:cubicBezTo>
                      <a:pt x="1628" y="1250"/>
                      <a:pt x="1617" y="1274"/>
                      <a:pt x="1607" y="1298"/>
                    </a:cubicBezTo>
                    <a:cubicBezTo>
                      <a:pt x="1599" y="1315"/>
                      <a:pt x="1589" y="1332"/>
                      <a:pt x="1578" y="1347"/>
                    </a:cubicBezTo>
                    <a:cubicBezTo>
                      <a:pt x="1517" y="1428"/>
                      <a:pt x="1449" y="1502"/>
                      <a:pt x="1366" y="1562"/>
                    </a:cubicBezTo>
                    <a:cubicBezTo>
                      <a:pt x="1276" y="1627"/>
                      <a:pt x="1177" y="1674"/>
                      <a:pt x="1070" y="1701"/>
                    </a:cubicBezTo>
                    <a:cubicBezTo>
                      <a:pt x="1028" y="1712"/>
                      <a:pt x="985" y="1722"/>
                      <a:pt x="943" y="1729"/>
                    </a:cubicBezTo>
                    <a:cubicBezTo>
                      <a:pt x="915" y="1733"/>
                      <a:pt x="887" y="1737"/>
                      <a:pt x="858" y="1736"/>
                    </a:cubicBezTo>
                    <a:cubicBezTo>
                      <a:pt x="841" y="1736"/>
                      <a:pt x="824" y="1734"/>
                      <a:pt x="807" y="1728"/>
                    </a:cubicBezTo>
                    <a:cubicBezTo>
                      <a:pt x="805" y="1727"/>
                      <a:pt x="803" y="1726"/>
                      <a:pt x="801" y="1726"/>
                    </a:cubicBezTo>
                    <a:close/>
                    <a:moveTo>
                      <a:pt x="376" y="1431"/>
                    </a:moveTo>
                    <a:cubicBezTo>
                      <a:pt x="389" y="1446"/>
                      <a:pt x="442" y="1489"/>
                      <a:pt x="449" y="1490"/>
                    </a:cubicBezTo>
                    <a:cubicBezTo>
                      <a:pt x="427" y="1466"/>
                      <a:pt x="401" y="1449"/>
                      <a:pt x="376" y="1431"/>
                    </a:cubicBezTo>
                    <a:close/>
                    <a:moveTo>
                      <a:pt x="985" y="31"/>
                    </a:moveTo>
                    <a:cubicBezTo>
                      <a:pt x="979" y="30"/>
                      <a:pt x="973" y="28"/>
                      <a:pt x="967" y="27"/>
                    </a:cubicBezTo>
                    <a:cubicBezTo>
                      <a:pt x="954" y="25"/>
                      <a:pt x="942" y="24"/>
                      <a:pt x="929" y="22"/>
                    </a:cubicBezTo>
                    <a:cubicBezTo>
                      <a:pt x="926" y="21"/>
                      <a:pt x="924" y="22"/>
                      <a:pt x="923" y="26"/>
                    </a:cubicBezTo>
                    <a:cubicBezTo>
                      <a:pt x="943" y="29"/>
                      <a:pt x="963" y="33"/>
                      <a:pt x="983" y="36"/>
                    </a:cubicBezTo>
                    <a:cubicBezTo>
                      <a:pt x="984" y="35"/>
                      <a:pt x="984" y="33"/>
                      <a:pt x="985" y="31"/>
                    </a:cubicBezTo>
                    <a:close/>
                    <a:moveTo>
                      <a:pt x="1067" y="52"/>
                    </a:moveTo>
                    <a:cubicBezTo>
                      <a:pt x="1067" y="53"/>
                      <a:pt x="1067" y="53"/>
                      <a:pt x="1066" y="54"/>
                    </a:cubicBezTo>
                    <a:cubicBezTo>
                      <a:pt x="1076" y="56"/>
                      <a:pt x="1085" y="59"/>
                      <a:pt x="1094" y="62"/>
                    </a:cubicBezTo>
                    <a:cubicBezTo>
                      <a:pt x="1134" y="75"/>
                      <a:pt x="1172" y="91"/>
                      <a:pt x="1209" y="109"/>
                    </a:cubicBezTo>
                    <a:cubicBezTo>
                      <a:pt x="1209" y="109"/>
                      <a:pt x="1209" y="109"/>
                      <a:pt x="1210" y="109"/>
                    </a:cubicBezTo>
                    <a:cubicBezTo>
                      <a:pt x="1210" y="109"/>
                      <a:pt x="1210" y="108"/>
                      <a:pt x="1210" y="108"/>
                    </a:cubicBezTo>
                    <a:cubicBezTo>
                      <a:pt x="1164" y="84"/>
                      <a:pt x="1117" y="66"/>
                      <a:pt x="1067" y="52"/>
                    </a:cubicBezTo>
                    <a:close/>
                    <a:moveTo>
                      <a:pt x="1022" y="1624"/>
                    </a:moveTo>
                    <a:cubicBezTo>
                      <a:pt x="1002" y="1622"/>
                      <a:pt x="983" y="1624"/>
                      <a:pt x="965" y="1634"/>
                    </a:cubicBezTo>
                    <a:cubicBezTo>
                      <a:pt x="985" y="1632"/>
                      <a:pt x="1004" y="1629"/>
                      <a:pt x="1022" y="1624"/>
                    </a:cubicBezTo>
                    <a:close/>
                    <a:moveTo>
                      <a:pt x="212" y="371"/>
                    </a:moveTo>
                    <a:cubicBezTo>
                      <a:pt x="198" y="381"/>
                      <a:pt x="191" y="396"/>
                      <a:pt x="186" y="411"/>
                    </a:cubicBezTo>
                    <a:cubicBezTo>
                      <a:pt x="197" y="400"/>
                      <a:pt x="206" y="386"/>
                      <a:pt x="212" y="371"/>
                    </a:cubicBezTo>
                    <a:close/>
                    <a:moveTo>
                      <a:pt x="100" y="1043"/>
                    </a:moveTo>
                    <a:cubicBezTo>
                      <a:pt x="102" y="1037"/>
                      <a:pt x="104" y="1030"/>
                      <a:pt x="106" y="1024"/>
                    </a:cubicBezTo>
                    <a:cubicBezTo>
                      <a:pt x="106" y="1023"/>
                      <a:pt x="107" y="1022"/>
                      <a:pt x="106" y="1021"/>
                    </a:cubicBezTo>
                    <a:cubicBezTo>
                      <a:pt x="103" y="1016"/>
                      <a:pt x="101" y="1011"/>
                      <a:pt x="95" y="1006"/>
                    </a:cubicBezTo>
                    <a:cubicBezTo>
                      <a:pt x="97" y="1019"/>
                      <a:pt x="97" y="1032"/>
                      <a:pt x="100" y="1043"/>
                    </a:cubicBezTo>
                    <a:close/>
                    <a:moveTo>
                      <a:pt x="70" y="690"/>
                    </a:moveTo>
                    <a:cubicBezTo>
                      <a:pt x="69" y="690"/>
                      <a:pt x="69" y="690"/>
                      <a:pt x="68" y="689"/>
                    </a:cubicBezTo>
                    <a:cubicBezTo>
                      <a:pt x="67" y="691"/>
                      <a:pt x="66" y="692"/>
                      <a:pt x="66" y="693"/>
                    </a:cubicBezTo>
                    <a:cubicBezTo>
                      <a:pt x="64" y="699"/>
                      <a:pt x="63" y="706"/>
                      <a:pt x="61" y="712"/>
                    </a:cubicBezTo>
                    <a:cubicBezTo>
                      <a:pt x="60" y="715"/>
                      <a:pt x="62" y="717"/>
                      <a:pt x="65" y="718"/>
                    </a:cubicBezTo>
                    <a:cubicBezTo>
                      <a:pt x="70" y="709"/>
                      <a:pt x="70" y="700"/>
                      <a:pt x="70" y="690"/>
                    </a:cubicBezTo>
                    <a:close/>
                  </a:path>
                </a:pathLst>
              </a:custGeom>
              <a:solidFill>
                <a:srgbClr val="D339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</p:grp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142" y="5587"/>
              <a:ext cx="799" cy="802"/>
            </a:xfrm>
            <a:custGeom>
              <a:avLst/>
              <a:gdLst>
                <a:gd name="T0" fmla="*/ 963 w 1731"/>
                <a:gd name="T1" fmla="*/ 1707 h 1737"/>
                <a:gd name="T2" fmla="*/ 742 w 1731"/>
                <a:gd name="T3" fmla="*/ 1700 h 1737"/>
                <a:gd name="T4" fmla="*/ 689 w 1731"/>
                <a:gd name="T5" fmla="*/ 1675 h 1737"/>
                <a:gd name="T6" fmla="*/ 136 w 1731"/>
                <a:gd name="T7" fmla="*/ 1246 h 1737"/>
                <a:gd name="T8" fmla="*/ 130 w 1731"/>
                <a:gd name="T9" fmla="*/ 1270 h 1737"/>
                <a:gd name="T10" fmla="*/ 72 w 1731"/>
                <a:gd name="T11" fmla="*/ 1175 h 1737"/>
                <a:gd name="T12" fmla="*/ 1 w 1731"/>
                <a:gd name="T13" fmla="*/ 917 h 1737"/>
                <a:gd name="T14" fmla="*/ 50 w 1731"/>
                <a:gd name="T15" fmla="*/ 1066 h 1737"/>
                <a:gd name="T16" fmla="*/ 16 w 1731"/>
                <a:gd name="T17" fmla="*/ 824 h 1737"/>
                <a:gd name="T18" fmla="*/ 50 w 1731"/>
                <a:gd name="T19" fmla="*/ 662 h 1737"/>
                <a:gd name="T20" fmla="*/ 646 w 1731"/>
                <a:gd name="T21" fmla="*/ 31 h 1737"/>
                <a:gd name="T22" fmla="*/ 826 w 1731"/>
                <a:gd name="T23" fmla="*/ 4 h 1737"/>
                <a:gd name="T24" fmla="*/ 1343 w 1731"/>
                <a:gd name="T25" fmla="*/ 177 h 1737"/>
                <a:gd name="T26" fmla="*/ 1414 w 1731"/>
                <a:gd name="T27" fmla="*/ 250 h 1737"/>
                <a:gd name="T28" fmla="*/ 1454 w 1731"/>
                <a:gd name="T29" fmla="*/ 308 h 1737"/>
                <a:gd name="T30" fmla="*/ 1455 w 1731"/>
                <a:gd name="T31" fmla="*/ 321 h 1737"/>
                <a:gd name="T32" fmla="*/ 1261 w 1731"/>
                <a:gd name="T33" fmla="*/ 175 h 1737"/>
                <a:gd name="T34" fmla="*/ 828 w 1731"/>
                <a:gd name="T35" fmla="*/ 61 h 1737"/>
                <a:gd name="T36" fmla="*/ 142 w 1731"/>
                <a:gd name="T37" fmla="*/ 629 h 1737"/>
                <a:gd name="T38" fmla="*/ 186 w 1731"/>
                <a:gd name="T39" fmla="*/ 1152 h 1737"/>
                <a:gd name="T40" fmla="*/ 801 w 1731"/>
                <a:gd name="T41" fmla="*/ 1586 h 1737"/>
                <a:gd name="T42" fmla="*/ 1083 w 1731"/>
                <a:gd name="T43" fmla="*/ 1557 h 1737"/>
                <a:gd name="T44" fmla="*/ 831 w 1731"/>
                <a:gd name="T45" fmla="*/ 1576 h 1737"/>
                <a:gd name="T46" fmla="*/ 631 w 1731"/>
                <a:gd name="T47" fmla="*/ 1525 h 1737"/>
                <a:gd name="T48" fmla="*/ 902 w 1731"/>
                <a:gd name="T49" fmla="*/ 1570 h 1737"/>
                <a:gd name="T50" fmla="*/ 1203 w 1731"/>
                <a:gd name="T51" fmla="*/ 1494 h 1737"/>
                <a:gd name="T52" fmla="*/ 1152 w 1731"/>
                <a:gd name="T53" fmla="*/ 1526 h 1737"/>
                <a:gd name="T54" fmla="*/ 1296 w 1731"/>
                <a:gd name="T55" fmla="*/ 1446 h 1737"/>
                <a:gd name="T56" fmla="*/ 1432 w 1731"/>
                <a:gd name="T57" fmla="*/ 1310 h 1737"/>
                <a:gd name="T58" fmla="*/ 1334 w 1731"/>
                <a:gd name="T59" fmla="*/ 1393 h 1737"/>
                <a:gd name="T60" fmla="*/ 1281 w 1731"/>
                <a:gd name="T61" fmla="*/ 1422 h 1737"/>
                <a:gd name="T62" fmla="*/ 1350 w 1731"/>
                <a:gd name="T63" fmla="*/ 1361 h 1737"/>
                <a:gd name="T64" fmla="*/ 1424 w 1731"/>
                <a:gd name="T65" fmla="*/ 1283 h 1737"/>
                <a:gd name="T66" fmla="*/ 1485 w 1731"/>
                <a:gd name="T67" fmla="*/ 1177 h 1737"/>
                <a:gd name="T68" fmla="*/ 1518 w 1731"/>
                <a:gd name="T69" fmla="*/ 1129 h 1737"/>
                <a:gd name="T70" fmla="*/ 1453 w 1731"/>
                <a:gd name="T71" fmla="*/ 1249 h 1737"/>
                <a:gd name="T72" fmla="*/ 1569 w 1731"/>
                <a:gd name="T73" fmla="*/ 1029 h 1737"/>
                <a:gd name="T74" fmla="*/ 1587 w 1731"/>
                <a:gd name="T75" fmla="*/ 918 h 1737"/>
                <a:gd name="T76" fmla="*/ 1670 w 1731"/>
                <a:gd name="T77" fmla="*/ 830 h 1737"/>
                <a:gd name="T78" fmla="*/ 1713 w 1731"/>
                <a:gd name="T79" fmla="*/ 855 h 1737"/>
                <a:gd name="T80" fmla="*/ 1694 w 1731"/>
                <a:gd name="T81" fmla="*/ 1092 h 1737"/>
                <a:gd name="T82" fmla="*/ 1578 w 1731"/>
                <a:gd name="T83" fmla="*/ 1347 h 1737"/>
                <a:gd name="T84" fmla="*/ 943 w 1731"/>
                <a:gd name="T85" fmla="*/ 1729 h 1737"/>
                <a:gd name="T86" fmla="*/ 801 w 1731"/>
                <a:gd name="T87" fmla="*/ 1726 h 1737"/>
                <a:gd name="T88" fmla="*/ 376 w 1731"/>
                <a:gd name="T89" fmla="*/ 1431 h 1737"/>
                <a:gd name="T90" fmla="*/ 929 w 1731"/>
                <a:gd name="T91" fmla="*/ 22 h 1737"/>
                <a:gd name="T92" fmla="*/ 985 w 1731"/>
                <a:gd name="T93" fmla="*/ 31 h 1737"/>
                <a:gd name="T94" fmla="*/ 1094 w 1731"/>
                <a:gd name="T95" fmla="*/ 62 h 1737"/>
                <a:gd name="T96" fmla="*/ 1210 w 1731"/>
                <a:gd name="T97" fmla="*/ 108 h 1737"/>
                <a:gd name="T98" fmla="*/ 965 w 1731"/>
                <a:gd name="T99" fmla="*/ 1634 h 1737"/>
                <a:gd name="T100" fmla="*/ 186 w 1731"/>
                <a:gd name="T101" fmla="*/ 411 h 1737"/>
                <a:gd name="T102" fmla="*/ 106 w 1731"/>
                <a:gd name="T103" fmla="*/ 1024 h 1737"/>
                <a:gd name="T104" fmla="*/ 100 w 1731"/>
                <a:gd name="T105" fmla="*/ 1043 h 1737"/>
                <a:gd name="T106" fmla="*/ 66 w 1731"/>
                <a:gd name="T107" fmla="*/ 693 h 1737"/>
                <a:gd name="T108" fmla="*/ 70 w 1731"/>
                <a:gd name="T109" fmla="*/ 690 h 1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31" h="1737">
                  <a:moveTo>
                    <a:pt x="801" y="1726"/>
                  </a:moveTo>
                  <a:cubicBezTo>
                    <a:pt x="858" y="1726"/>
                    <a:pt x="913" y="1721"/>
                    <a:pt x="968" y="1711"/>
                  </a:cubicBezTo>
                  <a:cubicBezTo>
                    <a:pt x="967" y="1706"/>
                    <a:pt x="967" y="1706"/>
                    <a:pt x="963" y="1707"/>
                  </a:cubicBezTo>
                  <a:cubicBezTo>
                    <a:pt x="947" y="1708"/>
                    <a:pt x="932" y="1710"/>
                    <a:pt x="916" y="1712"/>
                  </a:cubicBezTo>
                  <a:cubicBezTo>
                    <a:pt x="891" y="1715"/>
                    <a:pt x="865" y="1716"/>
                    <a:pt x="839" y="1715"/>
                  </a:cubicBezTo>
                  <a:cubicBezTo>
                    <a:pt x="806" y="1713"/>
                    <a:pt x="774" y="1708"/>
                    <a:pt x="742" y="1700"/>
                  </a:cubicBezTo>
                  <a:cubicBezTo>
                    <a:pt x="738" y="1700"/>
                    <a:pt x="735" y="1699"/>
                    <a:pt x="731" y="1698"/>
                  </a:cubicBezTo>
                  <a:cubicBezTo>
                    <a:pt x="731" y="1688"/>
                    <a:pt x="725" y="1684"/>
                    <a:pt x="717" y="1682"/>
                  </a:cubicBezTo>
                  <a:cubicBezTo>
                    <a:pt x="708" y="1679"/>
                    <a:pt x="699" y="1677"/>
                    <a:pt x="689" y="1675"/>
                  </a:cubicBezTo>
                  <a:cubicBezTo>
                    <a:pt x="659" y="1668"/>
                    <a:pt x="630" y="1659"/>
                    <a:pt x="601" y="1649"/>
                  </a:cubicBezTo>
                  <a:cubicBezTo>
                    <a:pt x="430" y="1587"/>
                    <a:pt x="294" y="1479"/>
                    <a:pt x="191" y="1329"/>
                  </a:cubicBezTo>
                  <a:cubicBezTo>
                    <a:pt x="172" y="1302"/>
                    <a:pt x="154" y="1274"/>
                    <a:pt x="136" y="1246"/>
                  </a:cubicBezTo>
                  <a:cubicBezTo>
                    <a:pt x="135" y="1245"/>
                    <a:pt x="135" y="1244"/>
                    <a:pt x="133" y="1242"/>
                  </a:cubicBezTo>
                  <a:cubicBezTo>
                    <a:pt x="131" y="1247"/>
                    <a:pt x="132" y="1252"/>
                    <a:pt x="131" y="1256"/>
                  </a:cubicBezTo>
                  <a:cubicBezTo>
                    <a:pt x="131" y="1261"/>
                    <a:pt x="130" y="1265"/>
                    <a:pt x="130" y="1270"/>
                  </a:cubicBezTo>
                  <a:cubicBezTo>
                    <a:pt x="129" y="1269"/>
                    <a:pt x="129" y="1269"/>
                    <a:pt x="128" y="1269"/>
                  </a:cubicBezTo>
                  <a:cubicBezTo>
                    <a:pt x="118" y="1257"/>
                    <a:pt x="106" y="1244"/>
                    <a:pt x="96" y="1231"/>
                  </a:cubicBezTo>
                  <a:cubicBezTo>
                    <a:pt x="83" y="1215"/>
                    <a:pt x="75" y="1196"/>
                    <a:pt x="72" y="1175"/>
                  </a:cubicBezTo>
                  <a:cubicBezTo>
                    <a:pt x="71" y="1167"/>
                    <a:pt x="69" y="1158"/>
                    <a:pt x="65" y="1150"/>
                  </a:cubicBezTo>
                  <a:cubicBezTo>
                    <a:pt x="47" y="1113"/>
                    <a:pt x="35" y="1074"/>
                    <a:pt x="24" y="1034"/>
                  </a:cubicBezTo>
                  <a:cubicBezTo>
                    <a:pt x="14" y="996"/>
                    <a:pt x="6" y="957"/>
                    <a:pt x="1" y="917"/>
                  </a:cubicBezTo>
                  <a:cubicBezTo>
                    <a:pt x="0" y="906"/>
                    <a:pt x="2" y="895"/>
                    <a:pt x="4" y="885"/>
                  </a:cubicBezTo>
                  <a:cubicBezTo>
                    <a:pt x="13" y="948"/>
                    <a:pt x="27" y="1011"/>
                    <a:pt x="48" y="1071"/>
                  </a:cubicBezTo>
                  <a:cubicBezTo>
                    <a:pt x="52" y="1070"/>
                    <a:pt x="51" y="1068"/>
                    <a:pt x="50" y="1066"/>
                  </a:cubicBezTo>
                  <a:cubicBezTo>
                    <a:pt x="47" y="1056"/>
                    <a:pt x="45" y="1045"/>
                    <a:pt x="42" y="1034"/>
                  </a:cubicBezTo>
                  <a:cubicBezTo>
                    <a:pt x="33" y="997"/>
                    <a:pt x="27" y="959"/>
                    <a:pt x="23" y="921"/>
                  </a:cubicBezTo>
                  <a:cubicBezTo>
                    <a:pt x="20" y="889"/>
                    <a:pt x="17" y="857"/>
                    <a:pt x="16" y="824"/>
                  </a:cubicBezTo>
                  <a:cubicBezTo>
                    <a:pt x="16" y="807"/>
                    <a:pt x="16" y="790"/>
                    <a:pt x="17" y="773"/>
                  </a:cubicBezTo>
                  <a:cubicBezTo>
                    <a:pt x="18" y="759"/>
                    <a:pt x="21" y="745"/>
                    <a:pt x="27" y="732"/>
                  </a:cubicBezTo>
                  <a:cubicBezTo>
                    <a:pt x="37" y="710"/>
                    <a:pt x="43" y="686"/>
                    <a:pt x="50" y="662"/>
                  </a:cubicBezTo>
                  <a:cubicBezTo>
                    <a:pt x="65" y="606"/>
                    <a:pt x="83" y="550"/>
                    <a:pt x="107" y="497"/>
                  </a:cubicBezTo>
                  <a:cubicBezTo>
                    <a:pt x="159" y="379"/>
                    <a:pt x="233" y="277"/>
                    <a:pt x="331" y="192"/>
                  </a:cubicBezTo>
                  <a:cubicBezTo>
                    <a:pt x="422" y="113"/>
                    <a:pt x="528" y="60"/>
                    <a:pt x="646" y="31"/>
                  </a:cubicBezTo>
                  <a:cubicBezTo>
                    <a:pt x="682" y="22"/>
                    <a:pt x="719" y="16"/>
                    <a:pt x="756" y="12"/>
                  </a:cubicBezTo>
                  <a:cubicBezTo>
                    <a:pt x="766" y="11"/>
                    <a:pt x="777" y="12"/>
                    <a:pt x="787" y="10"/>
                  </a:cubicBezTo>
                  <a:cubicBezTo>
                    <a:pt x="800" y="9"/>
                    <a:pt x="813" y="6"/>
                    <a:pt x="826" y="4"/>
                  </a:cubicBezTo>
                  <a:cubicBezTo>
                    <a:pt x="853" y="0"/>
                    <a:pt x="880" y="0"/>
                    <a:pt x="907" y="1"/>
                  </a:cubicBezTo>
                  <a:cubicBezTo>
                    <a:pt x="971" y="5"/>
                    <a:pt x="1032" y="19"/>
                    <a:pt x="1093" y="38"/>
                  </a:cubicBezTo>
                  <a:cubicBezTo>
                    <a:pt x="1185" y="68"/>
                    <a:pt x="1268" y="115"/>
                    <a:pt x="1343" y="177"/>
                  </a:cubicBezTo>
                  <a:cubicBezTo>
                    <a:pt x="1365" y="195"/>
                    <a:pt x="1385" y="213"/>
                    <a:pt x="1404" y="233"/>
                  </a:cubicBezTo>
                  <a:cubicBezTo>
                    <a:pt x="1406" y="235"/>
                    <a:pt x="1408" y="237"/>
                    <a:pt x="1410" y="239"/>
                  </a:cubicBezTo>
                  <a:cubicBezTo>
                    <a:pt x="1413" y="242"/>
                    <a:pt x="1415" y="246"/>
                    <a:pt x="1414" y="250"/>
                  </a:cubicBezTo>
                  <a:cubicBezTo>
                    <a:pt x="1414" y="257"/>
                    <a:pt x="1416" y="263"/>
                    <a:pt x="1420" y="268"/>
                  </a:cubicBezTo>
                  <a:cubicBezTo>
                    <a:pt x="1424" y="274"/>
                    <a:pt x="1429" y="280"/>
                    <a:pt x="1434" y="286"/>
                  </a:cubicBezTo>
                  <a:cubicBezTo>
                    <a:pt x="1440" y="294"/>
                    <a:pt x="1447" y="301"/>
                    <a:pt x="1454" y="308"/>
                  </a:cubicBezTo>
                  <a:cubicBezTo>
                    <a:pt x="1457" y="312"/>
                    <a:pt x="1459" y="316"/>
                    <a:pt x="1463" y="320"/>
                  </a:cubicBezTo>
                  <a:cubicBezTo>
                    <a:pt x="1461" y="322"/>
                    <a:pt x="1460" y="323"/>
                    <a:pt x="1459" y="324"/>
                  </a:cubicBezTo>
                  <a:cubicBezTo>
                    <a:pt x="1457" y="323"/>
                    <a:pt x="1456" y="322"/>
                    <a:pt x="1455" y="321"/>
                  </a:cubicBezTo>
                  <a:cubicBezTo>
                    <a:pt x="1443" y="309"/>
                    <a:pt x="1432" y="297"/>
                    <a:pt x="1420" y="285"/>
                  </a:cubicBezTo>
                  <a:cubicBezTo>
                    <a:pt x="1417" y="282"/>
                    <a:pt x="1414" y="279"/>
                    <a:pt x="1411" y="277"/>
                  </a:cubicBezTo>
                  <a:cubicBezTo>
                    <a:pt x="1362" y="241"/>
                    <a:pt x="1313" y="206"/>
                    <a:pt x="1261" y="175"/>
                  </a:cubicBezTo>
                  <a:cubicBezTo>
                    <a:pt x="1210" y="145"/>
                    <a:pt x="1157" y="118"/>
                    <a:pt x="1101" y="99"/>
                  </a:cubicBezTo>
                  <a:cubicBezTo>
                    <a:pt x="1060" y="84"/>
                    <a:pt x="1017" y="74"/>
                    <a:pt x="973" y="68"/>
                  </a:cubicBezTo>
                  <a:cubicBezTo>
                    <a:pt x="925" y="60"/>
                    <a:pt x="876" y="58"/>
                    <a:pt x="828" y="61"/>
                  </a:cubicBezTo>
                  <a:cubicBezTo>
                    <a:pt x="724" y="65"/>
                    <a:pt x="625" y="91"/>
                    <a:pt x="532" y="137"/>
                  </a:cubicBezTo>
                  <a:cubicBezTo>
                    <a:pt x="460" y="173"/>
                    <a:pt x="396" y="218"/>
                    <a:pt x="339" y="276"/>
                  </a:cubicBezTo>
                  <a:cubicBezTo>
                    <a:pt x="242" y="375"/>
                    <a:pt x="176" y="493"/>
                    <a:pt x="142" y="629"/>
                  </a:cubicBezTo>
                  <a:cubicBezTo>
                    <a:pt x="130" y="673"/>
                    <a:pt x="124" y="717"/>
                    <a:pt x="120" y="762"/>
                  </a:cubicBezTo>
                  <a:cubicBezTo>
                    <a:pt x="117" y="800"/>
                    <a:pt x="117" y="838"/>
                    <a:pt x="119" y="876"/>
                  </a:cubicBezTo>
                  <a:cubicBezTo>
                    <a:pt x="126" y="972"/>
                    <a:pt x="147" y="1064"/>
                    <a:pt x="186" y="1152"/>
                  </a:cubicBezTo>
                  <a:cubicBezTo>
                    <a:pt x="237" y="1266"/>
                    <a:pt x="314" y="1361"/>
                    <a:pt x="414" y="1437"/>
                  </a:cubicBezTo>
                  <a:cubicBezTo>
                    <a:pt x="501" y="1503"/>
                    <a:pt x="599" y="1548"/>
                    <a:pt x="706" y="1572"/>
                  </a:cubicBezTo>
                  <a:cubicBezTo>
                    <a:pt x="737" y="1579"/>
                    <a:pt x="769" y="1584"/>
                    <a:pt x="801" y="1586"/>
                  </a:cubicBezTo>
                  <a:cubicBezTo>
                    <a:pt x="833" y="1589"/>
                    <a:pt x="865" y="1591"/>
                    <a:pt x="897" y="1590"/>
                  </a:cubicBezTo>
                  <a:cubicBezTo>
                    <a:pt x="959" y="1588"/>
                    <a:pt x="1019" y="1579"/>
                    <a:pt x="1078" y="1560"/>
                  </a:cubicBezTo>
                  <a:cubicBezTo>
                    <a:pt x="1080" y="1560"/>
                    <a:pt x="1081" y="1559"/>
                    <a:pt x="1083" y="1557"/>
                  </a:cubicBezTo>
                  <a:cubicBezTo>
                    <a:pt x="1081" y="1557"/>
                    <a:pt x="1079" y="1558"/>
                    <a:pt x="1078" y="1558"/>
                  </a:cubicBezTo>
                  <a:cubicBezTo>
                    <a:pt x="1040" y="1565"/>
                    <a:pt x="1003" y="1571"/>
                    <a:pt x="966" y="1574"/>
                  </a:cubicBezTo>
                  <a:cubicBezTo>
                    <a:pt x="921" y="1578"/>
                    <a:pt x="876" y="1579"/>
                    <a:pt x="831" y="1576"/>
                  </a:cubicBezTo>
                  <a:cubicBezTo>
                    <a:pt x="763" y="1571"/>
                    <a:pt x="696" y="1557"/>
                    <a:pt x="633" y="1531"/>
                  </a:cubicBezTo>
                  <a:cubicBezTo>
                    <a:pt x="630" y="1530"/>
                    <a:pt x="628" y="1529"/>
                    <a:pt x="626" y="1528"/>
                  </a:cubicBezTo>
                  <a:cubicBezTo>
                    <a:pt x="627" y="1523"/>
                    <a:pt x="627" y="1523"/>
                    <a:pt x="631" y="1525"/>
                  </a:cubicBezTo>
                  <a:cubicBezTo>
                    <a:pt x="645" y="1529"/>
                    <a:pt x="659" y="1535"/>
                    <a:pt x="674" y="1539"/>
                  </a:cubicBezTo>
                  <a:cubicBezTo>
                    <a:pt x="714" y="1552"/>
                    <a:pt x="756" y="1560"/>
                    <a:pt x="798" y="1565"/>
                  </a:cubicBezTo>
                  <a:cubicBezTo>
                    <a:pt x="833" y="1569"/>
                    <a:pt x="867" y="1571"/>
                    <a:pt x="902" y="1570"/>
                  </a:cubicBezTo>
                  <a:cubicBezTo>
                    <a:pt x="1006" y="1566"/>
                    <a:pt x="1105" y="1541"/>
                    <a:pt x="1199" y="1493"/>
                  </a:cubicBezTo>
                  <a:cubicBezTo>
                    <a:pt x="1200" y="1492"/>
                    <a:pt x="1202" y="1492"/>
                    <a:pt x="1205" y="1490"/>
                  </a:cubicBezTo>
                  <a:cubicBezTo>
                    <a:pt x="1204" y="1492"/>
                    <a:pt x="1203" y="1494"/>
                    <a:pt x="1203" y="1494"/>
                  </a:cubicBezTo>
                  <a:cubicBezTo>
                    <a:pt x="1199" y="1498"/>
                    <a:pt x="1196" y="1501"/>
                    <a:pt x="1192" y="1503"/>
                  </a:cubicBezTo>
                  <a:cubicBezTo>
                    <a:pt x="1187" y="1507"/>
                    <a:pt x="1181" y="1510"/>
                    <a:pt x="1176" y="1513"/>
                  </a:cubicBezTo>
                  <a:cubicBezTo>
                    <a:pt x="1168" y="1517"/>
                    <a:pt x="1160" y="1522"/>
                    <a:pt x="1152" y="1526"/>
                  </a:cubicBezTo>
                  <a:cubicBezTo>
                    <a:pt x="1151" y="1527"/>
                    <a:pt x="1149" y="1529"/>
                    <a:pt x="1148" y="1531"/>
                  </a:cubicBezTo>
                  <a:cubicBezTo>
                    <a:pt x="1150" y="1531"/>
                    <a:pt x="1152" y="1530"/>
                    <a:pt x="1154" y="1529"/>
                  </a:cubicBezTo>
                  <a:cubicBezTo>
                    <a:pt x="1206" y="1509"/>
                    <a:pt x="1253" y="1480"/>
                    <a:pt x="1296" y="1446"/>
                  </a:cubicBezTo>
                  <a:cubicBezTo>
                    <a:pt x="1334" y="1416"/>
                    <a:pt x="1368" y="1383"/>
                    <a:pt x="1399" y="1347"/>
                  </a:cubicBezTo>
                  <a:cubicBezTo>
                    <a:pt x="1409" y="1337"/>
                    <a:pt x="1418" y="1326"/>
                    <a:pt x="1427" y="1315"/>
                  </a:cubicBezTo>
                  <a:cubicBezTo>
                    <a:pt x="1428" y="1314"/>
                    <a:pt x="1430" y="1312"/>
                    <a:pt x="1432" y="1310"/>
                  </a:cubicBezTo>
                  <a:cubicBezTo>
                    <a:pt x="1430" y="1309"/>
                    <a:pt x="1429" y="1308"/>
                    <a:pt x="1428" y="1306"/>
                  </a:cubicBezTo>
                  <a:cubicBezTo>
                    <a:pt x="1424" y="1310"/>
                    <a:pt x="1420" y="1314"/>
                    <a:pt x="1417" y="1318"/>
                  </a:cubicBezTo>
                  <a:cubicBezTo>
                    <a:pt x="1390" y="1345"/>
                    <a:pt x="1363" y="1369"/>
                    <a:pt x="1334" y="1393"/>
                  </a:cubicBezTo>
                  <a:cubicBezTo>
                    <a:pt x="1322" y="1402"/>
                    <a:pt x="1311" y="1411"/>
                    <a:pt x="1298" y="1417"/>
                  </a:cubicBezTo>
                  <a:cubicBezTo>
                    <a:pt x="1292" y="1419"/>
                    <a:pt x="1287" y="1421"/>
                    <a:pt x="1281" y="1423"/>
                  </a:cubicBezTo>
                  <a:cubicBezTo>
                    <a:pt x="1281" y="1423"/>
                    <a:pt x="1281" y="1422"/>
                    <a:pt x="1281" y="1422"/>
                  </a:cubicBezTo>
                  <a:cubicBezTo>
                    <a:pt x="1282" y="1421"/>
                    <a:pt x="1283" y="1420"/>
                    <a:pt x="1284" y="1419"/>
                  </a:cubicBezTo>
                  <a:cubicBezTo>
                    <a:pt x="1299" y="1408"/>
                    <a:pt x="1314" y="1397"/>
                    <a:pt x="1328" y="1385"/>
                  </a:cubicBezTo>
                  <a:cubicBezTo>
                    <a:pt x="1337" y="1379"/>
                    <a:pt x="1343" y="1370"/>
                    <a:pt x="1350" y="1361"/>
                  </a:cubicBezTo>
                  <a:cubicBezTo>
                    <a:pt x="1355" y="1354"/>
                    <a:pt x="1362" y="1347"/>
                    <a:pt x="1369" y="1340"/>
                  </a:cubicBezTo>
                  <a:cubicBezTo>
                    <a:pt x="1383" y="1326"/>
                    <a:pt x="1397" y="1312"/>
                    <a:pt x="1411" y="1298"/>
                  </a:cubicBezTo>
                  <a:cubicBezTo>
                    <a:pt x="1416" y="1293"/>
                    <a:pt x="1420" y="1288"/>
                    <a:pt x="1424" y="1283"/>
                  </a:cubicBezTo>
                  <a:cubicBezTo>
                    <a:pt x="1430" y="1275"/>
                    <a:pt x="1434" y="1266"/>
                    <a:pt x="1435" y="1256"/>
                  </a:cubicBezTo>
                  <a:cubicBezTo>
                    <a:pt x="1435" y="1251"/>
                    <a:pt x="1438" y="1247"/>
                    <a:pt x="1441" y="1243"/>
                  </a:cubicBezTo>
                  <a:cubicBezTo>
                    <a:pt x="1457" y="1222"/>
                    <a:pt x="1472" y="1200"/>
                    <a:pt x="1485" y="1177"/>
                  </a:cubicBezTo>
                  <a:cubicBezTo>
                    <a:pt x="1494" y="1162"/>
                    <a:pt x="1502" y="1147"/>
                    <a:pt x="1510" y="1131"/>
                  </a:cubicBezTo>
                  <a:cubicBezTo>
                    <a:pt x="1511" y="1130"/>
                    <a:pt x="1512" y="1128"/>
                    <a:pt x="1513" y="1126"/>
                  </a:cubicBezTo>
                  <a:cubicBezTo>
                    <a:pt x="1515" y="1127"/>
                    <a:pt x="1516" y="1128"/>
                    <a:pt x="1518" y="1129"/>
                  </a:cubicBezTo>
                  <a:cubicBezTo>
                    <a:pt x="1509" y="1150"/>
                    <a:pt x="1498" y="1170"/>
                    <a:pt x="1486" y="1189"/>
                  </a:cubicBezTo>
                  <a:cubicBezTo>
                    <a:pt x="1475" y="1208"/>
                    <a:pt x="1462" y="1227"/>
                    <a:pt x="1450" y="1246"/>
                  </a:cubicBezTo>
                  <a:cubicBezTo>
                    <a:pt x="1451" y="1247"/>
                    <a:pt x="1452" y="1248"/>
                    <a:pt x="1453" y="1249"/>
                  </a:cubicBezTo>
                  <a:cubicBezTo>
                    <a:pt x="1455" y="1247"/>
                    <a:pt x="1456" y="1246"/>
                    <a:pt x="1457" y="1244"/>
                  </a:cubicBezTo>
                  <a:cubicBezTo>
                    <a:pt x="1498" y="1189"/>
                    <a:pt x="1530" y="1130"/>
                    <a:pt x="1554" y="1067"/>
                  </a:cubicBezTo>
                  <a:cubicBezTo>
                    <a:pt x="1559" y="1054"/>
                    <a:pt x="1564" y="1042"/>
                    <a:pt x="1569" y="1029"/>
                  </a:cubicBezTo>
                  <a:cubicBezTo>
                    <a:pt x="1574" y="1012"/>
                    <a:pt x="1580" y="996"/>
                    <a:pt x="1581" y="978"/>
                  </a:cubicBezTo>
                  <a:cubicBezTo>
                    <a:pt x="1581" y="971"/>
                    <a:pt x="1580" y="964"/>
                    <a:pt x="1581" y="956"/>
                  </a:cubicBezTo>
                  <a:cubicBezTo>
                    <a:pt x="1583" y="943"/>
                    <a:pt x="1585" y="931"/>
                    <a:pt x="1587" y="918"/>
                  </a:cubicBezTo>
                  <a:cubicBezTo>
                    <a:pt x="1589" y="911"/>
                    <a:pt x="1590" y="904"/>
                    <a:pt x="1591" y="896"/>
                  </a:cubicBezTo>
                  <a:cubicBezTo>
                    <a:pt x="1611" y="898"/>
                    <a:pt x="1632" y="900"/>
                    <a:pt x="1652" y="902"/>
                  </a:cubicBezTo>
                  <a:cubicBezTo>
                    <a:pt x="1660" y="879"/>
                    <a:pt x="1664" y="855"/>
                    <a:pt x="1670" y="830"/>
                  </a:cubicBezTo>
                  <a:cubicBezTo>
                    <a:pt x="1679" y="845"/>
                    <a:pt x="1686" y="858"/>
                    <a:pt x="1694" y="873"/>
                  </a:cubicBezTo>
                  <a:cubicBezTo>
                    <a:pt x="1699" y="864"/>
                    <a:pt x="1702" y="857"/>
                    <a:pt x="1707" y="848"/>
                  </a:cubicBezTo>
                  <a:cubicBezTo>
                    <a:pt x="1709" y="851"/>
                    <a:pt x="1711" y="853"/>
                    <a:pt x="1713" y="855"/>
                  </a:cubicBezTo>
                  <a:cubicBezTo>
                    <a:pt x="1720" y="866"/>
                    <a:pt x="1724" y="878"/>
                    <a:pt x="1727" y="891"/>
                  </a:cubicBezTo>
                  <a:cubicBezTo>
                    <a:pt x="1731" y="913"/>
                    <a:pt x="1730" y="934"/>
                    <a:pt x="1728" y="955"/>
                  </a:cubicBezTo>
                  <a:cubicBezTo>
                    <a:pt x="1722" y="1002"/>
                    <a:pt x="1708" y="1047"/>
                    <a:pt x="1694" y="1092"/>
                  </a:cubicBezTo>
                  <a:cubicBezTo>
                    <a:pt x="1679" y="1138"/>
                    <a:pt x="1660" y="1182"/>
                    <a:pt x="1639" y="1226"/>
                  </a:cubicBezTo>
                  <a:cubicBezTo>
                    <a:pt x="1628" y="1250"/>
                    <a:pt x="1617" y="1274"/>
                    <a:pt x="1607" y="1298"/>
                  </a:cubicBezTo>
                  <a:cubicBezTo>
                    <a:pt x="1599" y="1315"/>
                    <a:pt x="1589" y="1332"/>
                    <a:pt x="1578" y="1347"/>
                  </a:cubicBezTo>
                  <a:cubicBezTo>
                    <a:pt x="1517" y="1428"/>
                    <a:pt x="1449" y="1502"/>
                    <a:pt x="1366" y="1562"/>
                  </a:cubicBezTo>
                  <a:cubicBezTo>
                    <a:pt x="1276" y="1627"/>
                    <a:pt x="1177" y="1674"/>
                    <a:pt x="1070" y="1701"/>
                  </a:cubicBezTo>
                  <a:cubicBezTo>
                    <a:pt x="1028" y="1712"/>
                    <a:pt x="985" y="1722"/>
                    <a:pt x="943" y="1729"/>
                  </a:cubicBezTo>
                  <a:cubicBezTo>
                    <a:pt x="915" y="1733"/>
                    <a:pt x="887" y="1737"/>
                    <a:pt x="858" y="1736"/>
                  </a:cubicBezTo>
                  <a:cubicBezTo>
                    <a:pt x="841" y="1736"/>
                    <a:pt x="824" y="1734"/>
                    <a:pt x="807" y="1728"/>
                  </a:cubicBezTo>
                  <a:cubicBezTo>
                    <a:pt x="805" y="1727"/>
                    <a:pt x="803" y="1726"/>
                    <a:pt x="801" y="1726"/>
                  </a:cubicBezTo>
                  <a:close/>
                  <a:moveTo>
                    <a:pt x="376" y="1431"/>
                  </a:moveTo>
                  <a:cubicBezTo>
                    <a:pt x="389" y="1446"/>
                    <a:pt x="442" y="1489"/>
                    <a:pt x="449" y="1490"/>
                  </a:cubicBezTo>
                  <a:cubicBezTo>
                    <a:pt x="427" y="1466"/>
                    <a:pt x="401" y="1449"/>
                    <a:pt x="376" y="1431"/>
                  </a:cubicBezTo>
                  <a:close/>
                  <a:moveTo>
                    <a:pt x="985" y="31"/>
                  </a:moveTo>
                  <a:cubicBezTo>
                    <a:pt x="979" y="30"/>
                    <a:pt x="973" y="28"/>
                    <a:pt x="967" y="27"/>
                  </a:cubicBezTo>
                  <a:cubicBezTo>
                    <a:pt x="954" y="25"/>
                    <a:pt x="942" y="24"/>
                    <a:pt x="929" y="22"/>
                  </a:cubicBezTo>
                  <a:cubicBezTo>
                    <a:pt x="926" y="21"/>
                    <a:pt x="924" y="22"/>
                    <a:pt x="923" y="26"/>
                  </a:cubicBezTo>
                  <a:cubicBezTo>
                    <a:pt x="943" y="29"/>
                    <a:pt x="963" y="33"/>
                    <a:pt x="983" y="36"/>
                  </a:cubicBezTo>
                  <a:cubicBezTo>
                    <a:pt x="984" y="35"/>
                    <a:pt x="984" y="33"/>
                    <a:pt x="985" y="31"/>
                  </a:cubicBezTo>
                  <a:close/>
                  <a:moveTo>
                    <a:pt x="1067" y="52"/>
                  </a:moveTo>
                  <a:cubicBezTo>
                    <a:pt x="1067" y="53"/>
                    <a:pt x="1067" y="53"/>
                    <a:pt x="1066" y="54"/>
                  </a:cubicBezTo>
                  <a:cubicBezTo>
                    <a:pt x="1076" y="56"/>
                    <a:pt x="1085" y="59"/>
                    <a:pt x="1094" y="62"/>
                  </a:cubicBezTo>
                  <a:cubicBezTo>
                    <a:pt x="1134" y="75"/>
                    <a:pt x="1172" y="91"/>
                    <a:pt x="1209" y="109"/>
                  </a:cubicBezTo>
                  <a:cubicBezTo>
                    <a:pt x="1209" y="109"/>
                    <a:pt x="1209" y="109"/>
                    <a:pt x="1210" y="109"/>
                  </a:cubicBezTo>
                  <a:cubicBezTo>
                    <a:pt x="1210" y="109"/>
                    <a:pt x="1210" y="108"/>
                    <a:pt x="1210" y="108"/>
                  </a:cubicBezTo>
                  <a:cubicBezTo>
                    <a:pt x="1164" y="84"/>
                    <a:pt x="1117" y="66"/>
                    <a:pt x="1067" y="52"/>
                  </a:cubicBezTo>
                  <a:close/>
                  <a:moveTo>
                    <a:pt x="1022" y="1624"/>
                  </a:moveTo>
                  <a:cubicBezTo>
                    <a:pt x="1002" y="1622"/>
                    <a:pt x="983" y="1624"/>
                    <a:pt x="965" y="1634"/>
                  </a:cubicBezTo>
                  <a:cubicBezTo>
                    <a:pt x="985" y="1632"/>
                    <a:pt x="1004" y="1629"/>
                    <a:pt x="1022" y="1624"/>
                  </a:cubicBezTo>
                  <a:close/>
                  <a:moveTo>
                    <a:pt x="212" y="371"/>
                  </a:moveTo>
                  <a:cubicBezTo>
                    <a:pt x="198" y="381"/>
                    <a:pt x="191" y="396"/>
                    <a:pt x="186" y="411"/>
                  </a:cubicBezTo>
                  <a:cubicBezTo>
                    <a:pt x="197" y="400"/>
                    <a:pt x="206" y="386"/>
                    <a:pt x="212" y="371"/>
                  </a:cubicBezTo>
                  <a:close/>
                  <a:moveTo>
                    <a:pt x="100" y="1043"/>
                  </a:moveTo>
                  <a:cubicBezTo>
                    <a:pt x="102" y="1037"/>
                    <a:pt x="104" y="1030"/>
                    <a:pt x="106" y="1024"/>
                  </a:cubicBezTo>
                  <a:cubicBezTo>
                    <a:pt x="106" y="1023"/>
                    <a:pt x="107" y="1022"/>
                    <a:pt x="106" y="1021"/>
                  </a:cubicBezTo>
                  <a:cubicBezTo>
                    <a:pt x="103" y="1016"/>
                    <a:pt x="101" y="1011"/>
                    <a:pt x="95" y="1006"/>
                  </a:cubicBezTo>
                  <a:cubicBezTo>
                    <a:pt x="97" y="1019"/>
                    <a:pt x="97" y="1032"/>
                    <a:pt x="100" y="1043"/>
                  </a:cubicBezTo>
                  <a:close/>
                  <a:moveTo>
                    <a:pt x="70" y="690"/>
                  </a:moveTo>
                  <a:cubicBezTo>
                    <a:pt x="69" y="690"/>
                    <a:pt x="69" y="690"/>
                    <a:pt x="68" y="689"/>
                  </a:cubicBezTo>
                  <a:cubicBezTo>
                    <a:pt x="67" y="691"/>
                    <a:pt x="66" y="692"/>
                    <a:pt x="66" y="693"/>
                  </a:cubicBezTo>
                  <a:cubicBezTo>
                    <a:pt x="64" y="699"/>
                    <a:pt x="63" y="706"/>
                    <a:pt x="61" y="712"/>
                  </a:cubicBezTo>
                  <a:cubicBezTo>
                    <a:pt x="60" y="715"/>
                    <a:pt x="62" y="717"/>
                    <a:pt x="65" y="718"/>
                  </a:cubicBezTo>
                  <a:cubicBezTo>
                    <a:pt x="70" y="709"/>
                    <a:pt x="70" y="700"/>
                    <a:pt x="70" y="690"/>
                  </a:cubicBezTo>
                  <a:close/>
                </a:path>
              </a:pathLst>
            </a:custGeom>
            <a:solidFill>
              <a:srgbClr val="D33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pic>
        <p:nvPicPr>
          <p:cNvPr id="15" name="图片 14" descr="5d3d02cf4c3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23670" y="50800"/>
            <a:ext cx="7590790" cy="5367655"/>
          </a:xfrm>
          <a:prstGeom prst="rect">
            <a:avLst/>
          </a:prstGeom>
        </p:spPr>
      </p:pic>
      <p:pic>
        <p:nvPicPr>
          <p:cNvPr id="45" name="图片 44" descr="房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670" y="1428115"/>
            <a:ext cx="3505200" cy="14986635"/>
          </a:xfrm>
          <a:prstGeom prst="rect">
            <a:avLst/>
          </a:prstGeom>
        </p:spPr>
      </p:pic>
      <p:grpSp>
        <p:nvGrpSpPr>
          <p:cNvPr id="56" name="组合 55"/>
          <p:cNvGrpSpPr/>
          <p:nvPr/>
        </p:nvGrpSpPr>
        <p:grpSpPr>
          <a:xfrm>
            <a:off x="5033010" y="2523490"/>
            <a:ext cx="1987550" cy="4846320"/>
            <a:chOff x="7926" y="3018"/>
            <a:chExt cx="3130" cy="7632"/>
          </a:xfrm>
        </p:grpSpPr>
        <p:grpSp>
          <p:nvGrpSpPr>
            <p:cNvPr id="46" name="组合 45"/>
            <p:cNvGrpSpPr/>
            <p:nvPr/>
          </p:nvGrpSpPr>
          <p:grpSpPr>
            <a:xfrm>
              <a:off x="8011" y="3018"/>
              <a:ext cx="3045" cy="5611"/>
              <a:chOff x="8011" y="3018"/>
              <a:chExt cx="3045" cy="5611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8577" y="3018"/>
                <a:ext cx="2146" cy="2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600">
                    <a:solidFill>
                      <a:srgbClr val="6C0A1E"/>
                    </a:solidFill>
                    <a:latin typeface="方正书宋简体" panose="03000509000000000000" pitchFamily="65" charset="-122"/>
                    <a:ea typeface="字魂50号-白鸽天行体" panose="00000500000000000000" charset="-122"/>
                  </a:rPr>
                  <a:t>돈</a:t>
                </a:r>
                <a:endParaRPr lang="zh-CN" altLang="en-US" sz="9600">
                  <a:solidFill>
                    <a:srgbClr val="6C0A1E"/>
                  </a:solidFill>
                  <a:latin typeface="方正书宋简体" panose="03000509000000000000" pitchFamily="65" charset="-122"/>
                  <a:ea typeface="方正书宋简体" panose="03000509000000000000" pitchFamily="65" charset="-122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8011" y="5286"/>
                <a:ext cx="1457" cy="1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6600">
                    <a:solidFill>
                      <a:srgbClr val="6C0A1E"/>
                    </a:solidFill>
                    <a:latin typeface="方正书宋简体" panose="03000509000000000000" pitchFamily="65" charset="-122"/>
                    <a:ea typeface="字魂50号-白鸽天行体" panose="00000500000000000000" charset="-122"/>
                  </a:rPr>
                  <a:t>황</a:t>
                </a:r>
                <a:endParaRPr lang="zh-CN" altLang="en-US" sz="6600">
                  <a:solidFill>
                    <a:srgbClr val="6C0A1E"/>
                  </a:solidFill>
                  <a:latin typeface="方正书宋简体" panose="03000509000000000000" pitchFamily="65" charset="-122"/>
                  <a:ea typeface="方正书宋简体" panose="03000509000000000000" pitchFamily="65" charset="-122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9599" y="4947"/>
                <a:ext cx="1457" cy="2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600">
                    <a:solidFill>
                      <a:srgbClr val="6C0A1E"/>
                    </a:solidFill>
                    <a:latin typeface="方正书宋简体" panose="03000509000000000000" pitchFamily="65" charset="-122"/>
                    <a:ea typeface="字魂50号-白鸽天行体" panose="00000500000000000000" charset="-122"/>
                  </a:rPr>
                  <a:t>왕</a:t>
                </a:r>
                <a:endParaRPr lang="zh-CN" altLang="en-US" sz="9600">
                  <a:solidFill>
                    <a:srgbClr val="6C0A1E"/>
                  </a:solidFill>
                  <a:latin typeface="方正书宋简体" panose="03000509000000000000" pitchFamily="65" charset="-122"/>
                  <a:ea typeface="方正书宋简体" panose="03000509000000000000" pitchFamily="65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8029" y="6739"/>
                <a:ext cx="1457" cy="1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200">
                    <a:solidFill>
                      <a:srgbClr val="6C0A1E"/>
                    </a:solidFill>
                    <a:latin typeface="方正书宋简体" panose="03000509000000000000" pitchFamily="65" charset="-122"/>
                    <a:ea typeface="字魂50号-白鸽天行体" panose="00000500000000000000" charset="-122"/>
                  </a:rPr>
                  <a:t>국</a:t>
                </a:r>
                <a:endParaRPr lang="zh-CN" altLang="en-US" sz="7200">
                  <a:solidFill>
                    <a:srgbClr val="6C0A1E"/>
                  </a:solidFill>
                  <a:latin typeface="方正书宋简体" panose="03000509000000000000" pitchFamily="65" charset="-122"/>
                  <a:ea typeface="方正书宋简体" panose="03000509000000000000" pitchFamily="65" charset="-122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9709" y="7264"/>
              <a:ext cx="1313" cy="3386"/>
              <a:chOff x="10048" y="7264"/>
              <a:chExt cx="1313" cy="3386"/>
            </a:xfrm>
          </p:grpSpPr>
          <p:sp>
            <p:nvSpPr>
              <p:cNvPr id="52" name="文本框 51"/>
              <p:cNvSpPr txBox="1"/>
              <p:nvPr/>
            </p:nvSpPr>
            <p:spPr>
              <a:xfrm>
                <a:off x="10634" y="7264"/>
                <a:ext cx="727" cy="3386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ko-KR" altLang="en-US">
                    <a:solidFill>
                      <a:srgbClr val="6C0A1E"/>
                    </a:solidFill>
                    <a:latin typeface="思源黑体 CN Normal" panose="020B0400000000000000" pitchFamily="34" charset="-122"/>
                    <a:ea typeface="方正大标宋_GBK" panose="03000509000000000000" charset="-122"/>
                  </a:rPr>
                  <a:t>돈황파 </a:t>
                </a:r>
                <a:endParaRPr lang="zh-CN" altLang="en-US">
                  <a:solidFill>
                    <a:srgbClr val="6C0A1E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10048" y="7491"/>
                <a:ext cx="727" cy="2931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ko-KR" altLang="en-US">
                    <a:solidFill>
                      <a:srgbClr val="6C0A1E"/>
                    </a:solidFill>
                    <a:latin typeface="思源黑体 CN Normal" panose="020B0400000000000000" pitchFamily="34" charset="-122"/>
                    <a:ea typeface="方正大标宋_GBK" panose="03000509000000000000" charset="-122"/>
                  </a:rPr>
                  <a:t>일생이 독</a:t>
                </a:r>
                <a:r>
                  <a:rPr lang="en-US" altLang="ko-KR">
                    <a:solidFill>
                      <a:srgbClr val="6C0A1E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.</a:t>
                </a:r>
                <a:endParaRPr lang="zh-CN" altLang="en-US">
                  <a:solidFill>
                    <a:srgbClr val="6C0A1E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  <p:sp>
          <p:nvSpPr>
            <p:cNvPr id="54" name="文本框 53"/>
            <p:cNvSpPr txBox="1"/>
            <p:nvPr/>
          </p:nvSpPr>
          <p:spPr>
            <a:xfrm>
              <a:off x="7926" y="3699"/>
              <a:ext cx="582" cy="162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1200">
                  <a:solidFill>
                    <a:srgbClr val="6C0A1E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CLICKHER</a:t>
              </a:r>
            </a:p>
          </p:txBody>
        </p:sp>
        <p:pic>
          <p:nvPicPr>
            <p:cNvPr id="55" name="图片 54" descr="图层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92" y="4453"/>
              <a:ext cx="464" cy="433"/>
            </a:xfrm>
            <a:prstGeom prst="rect">
              <a:avLst/>
            </a:prstGeom>
          </p:spPr>
        </p:pic>
      </p:grpSp>
      <p:sp>
        <p:nvSpPr>
          <p:cNvPr id="39" name="文本框 38"/>
          <p:cNvSpPr txBox="1"/>
          <p:nvPr/>
        </p:nvSpPr>
        <p:spPr>
          <a:xfrm>
            <a:off x="297325" y="26733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64" grpId="0"/>
      <p:bldP spid="64" grpId="1"/>
      <p:bldP spid="39" grpId="0"/>
      <p:bldP spid="3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3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3604260" y="22860"/>
            <a:ext cx="4936490" cy="6846570"/>
            <a:chOff x="5676" y="36"/>
            <a:chExt cx="7774" cy="10782"/>
          </a:xfrm>
        </p:grpSpPr>
        <p:sp>
          <p:nvSpPr>
            <p:cNvPr id="6" name="矩形 5"/>
            <p:cNvSpPr/>
            <p:nvPr/>
          </p:nvSpPr>
          <p:spPr>
            <a:xfrm>
              <a:off x="7004" y="36"/>
              <a:ext cx="5192" cy="10782"/>
            </a:xfrm>
            <a:prstGeom prst="rect">
              <a:avLst/>
            </a:prstGeom>
            <a:solidFill>
              <a:srgbClr val="6C0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676" y="1004"/>
              <a:ext cx="7775" cy="7775"/>
              <a:chOff x="5993" y="1125"/>
              <a:chExt cx="7143" cy="7143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6245" y="1331"/>
                <a:ext cx="6711" cy="6711"/>
              </a:xfrm>
              <a:prstGeom prst="ellipse">
                <a:avLst/>
              </a:prstGeom>
              <a:solidFill>
                <a:srgbClr val="EB6928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5993" y="1125"/>
                <a:ext cx="7143" cy="7143"/>
                <a:chOff x="5993" y="1125"/>
                <a:chExt cx="7143" cy="7143"/>
              </a:xfrm>
            </p:grpSpPr>
            <p:sp>
              <p:nvSpPr>
                <p:cNvPr id="7" name="椭圆 6"/>
                <p:cNvSpPr/>
                <p:nvPr/>
              </p:nvSpPr>
              <p:spPr>
                <a:xfrm>
                  <a:off x="5993" y="1125"/>
                  <a:ext cx="7143" cy="7143"/>
                </a:xfrm>
                <a:prstGeom prst="ellipse">
                  <a:avLst/>
                </a:prstGeom>
                <a:solidFill>
                  <a:srgbClr val="6C0A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0" name="图片 9" descr="包图网_19718276中国风敦煌壁画藻井装饰花纹"/>
                <p:cNvPicPr>
                  <a:picLocks noChangeAspect="1"/>
                </p:cNvPicPr>
                <p:nvPr/>
              </p:nvPicPr>
              <p:blipFill>
                <a:blip r:embed="rId2"/>
                <a:srcRect l="24645" t="13537" r="23050" b="13019"/>
                <a:stretch>
                  <a:fillRect/>
                </a:stretch>
              </p:blipFill>
              <p:spPr>
                <a:xfrm>
                  <a:off x="6171" y="1331"/>
                  <a:ext cx="6786" cy="6730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19" name="文本框 18"/>
          <p:cNvSpPr txBox="1"/>
          <p:nvPr/>
        </p:nvSpPr>
        <p:spPr>
          <a:xfrm>
            <a:off x="9474260" y="1106805"/>
            <a:ext cx="1569660" cy="30962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바람부는 날은 꽃가지를 곤란하게하고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, 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맑은 벌은 혼자 틈탄다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늦으면 붉고 옅은 향기가 사라지네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허리의 잔액을 정돈하다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꿈 속의 사람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, 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하늘 밖의 믿음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endParaRPr lang="zh-CN" altLang="en-US" sz="1000" spc="600" dirty="0">
              <a:solidFill>
                <a:schemeClr val="bg1"/>
              </a:solidFill>
              <a:latin typeface="Georgia Pro Cond Light" panose="02040306050405020303" pitchFamily="18" charset="0"/>
              <a:ea typeface="思源黑体 ExtraLight" panose="020B0200000000000000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1163210" y="1106625"/>
            <a:ext cx="715153" cy="4000725"/>
            <a:chOff x="7250768" y="912090"/>
            <a:chExt cx="431791" cy="4000725"/>
          </a:xfrm>
        </p:grpSpPr>
        <p:sp>
          <p:nvSpPr>
            <p:cNvPr id="20" name="矩形 19"/>
            <p:cNvSpPr/>
            <p:nvPr/>
          </p:nvSpPr>
          <p:spPr>
            <a:xfrm>
              <a:off x="7250768" y="912090"/>
              <a:ext cx="295599" cy="2853690"/>
            </a:xfrm>
            <a:prstGeom prst="rect">
              <a:avLst/>
            </a:prstGeom>
            <a:solidFill>
              <a:srgbClr val="6C0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257246" y="1802485"/>
              <a:ext cx="362364" cy="3110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둔황인상</a:t>
              </a:r>
              <a:endParaRPr lang="zh-CN" dirty="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313854" y="1190703"/>
              <a:ext cx="3630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</a:rPr>
                <a:t>.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319527" y="2457201"/>
              <a:ext cx="3630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</a:rPr>
                <a:t>.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 rot="5400000">
            <a:off x="-562610" y="3569970"/>
            <a:ext cx="48939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zh-CN" sz="1000">
              <a:solidFill>
                <a:schemeClr val="bg1">
                  <a:lumMod val="75000"/>
                  <a:alpha val="44000"/>
                </a:schemeClr>
              </a:solidFill>
            </a:endParaRPr>
          </a:p>
        </p:txBody>
      </p:sp>
      <p:pic>
        <p:nvPicPr>
          <p:cNvPr id="45" name="图片 44" descr="房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890" y="338455"/>
            <a:ext cx="3885565" cy="166128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041" y="1475164"/>
            <a:ext cx="1836515" cy="326274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23567" y="2651933"/>
            <a:ext cx="600164" cy="46562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상현의 말</a:t>
            </a:r>
            <a:r>
              <a:rPr lang="en-US" altLang="ko-KR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꿈속의 사람 </a:t>
            </a:r>
            <a:r>
              <a:rPr lang="en-US" altLang="ko-KR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……</a:t>
            </a:r>
            <a:endParaRPr lang="zh-CN" altLang="en-US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435567" y="4505673"/>
            <a:ext cx="114116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>
                <a:solidFill>
                  <a:srgbClr val="6C0A1E">
                    <a:alpha val="37000"/>
                  </a:srgbClr>
                </a:solidFill>
                <a:latin typeface="方正书宋简体" panose="03000509000000000000" pitchFamily="65" charset="-122"/>
                <a:ea typeface="字魂50号-白鸽天行体" panose="00000500000000000000" charset="-122"/>
              </a:rPr>
              <a:t>일기</a:t>
            </a:r>
            <a:endParaRPr lang="zh-CN" altLang="en-US" sz="6600" dirty="0">
              <a:solidFill>
                <a:srgbClr val="6C0A1E">
                  <a:alpha val="37000"/>
                </a:srgbClr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88947" y="3579494"/>
            <a:ext cx="1015663" cy="327820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5400">
                <a:solidFill>
                  <a:srgbClr val="6C0A1E"/>
                </a:solidFill>
                <a:latin typeface="方正书宋简体" panose="03000509000000000000" pitchFamily="65" charset="-122"/>
                <a:ea typeface="字魂50号-白鸽天行体" panose="00000500000000000000" charset="-122"/>
                <a:cs typeface="字魂50号-白鸽天行体" panose="00000500000000000000" charset="-122"/>
              </a:rPr>
              <a:t>제목 추가</a:t>
            </a:r>
            <a:endParaRPr lang="zh-CN" altLang="en-US" sz="5400" dirty="0">
              <a:solidFill>
                <a:srgbClr val="6C0A1E"/>
              </a:solidFill>
              <a:latin typeface="方正书宋简体" panose="03000509000000000000" pitchFamily="65" charset="-122"/>
              <a:ea typeface="方正书宋简体" panose="03000509000000000000" pitchFamily="65" charset="-122"/>
              <a:cs typeface="字魂50号-白鸽天行体" panose="00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49912" y="2974340"/>
            <a:ext cx="1569660" cy="30962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바람부는 날은 꽃가지를 곤란하게하고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, 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맑은 벌은 혼자 틈탄다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늦으면 붉고 옅은 향기가 사라지네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허리의 잔액을 정돈하다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꿈 속의 사람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, 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하늘 밖의 믿음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endParaRPr lang="zh-CN" altLang="en-US" sz="1000" spc="600" dirty="0">
              <a:solidFill>
                <a:schemeClr val="bg1"/>
              </a:solidFill>
              <a:latin typeface="Georgia Pro Cond Light" panose="02040306050405020303" pitchFamily="18" charset="0"/>
              <a:ea typeface="思源黑体 ExtraLight" panose="020B0200000000000000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425610" y="2974160"/>
            <a:ext cx="715153" cy="4000725"/>
            <a:chOff x="7250768" y="912090"/>
            <a:chExt cx="431791" cy="4000725"/>
          </a:xfrm>
        </p:grpSpPr>
        <p:sp>
          <p:nvSpPr>
            <p:cNvPr id="26" name="矩形 25"/>
            <p:cNvSpPr/>
            <p:nvPr/>
          </p:nvSpPr>
          <p:spPr>
            <a:xfrm>
              <a:off x="7250768" y="912090"/>
              <a:ext cx="295599" cy="2853690"/>
            </a:xfrm>
            <a:prstGeom prst="rect">
              <a:avLst/>
            </a:prstGeom>
            <a:solidFill>
              <a:srgbClr val="6C0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257246" y="1802485"/>
              <a:ext cx="362364" cy="3110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둔황인상</a:t>
              </a:r>
              <a:endParaRPr lang="zh-CN" dirty="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313854" y="1190703"/>
              <a:ext cx="3630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</a:rPr>
                <a:t>.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319527" y="2457201"/>
              <a:ext cx="3630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</a:rPr>
                <a:t>.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285750" y="641921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85750" y="26733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9" grpId="0"/>
      <p:bldP spid="9" grpId="1"/>
      <p:bldP spid="13" grpId="0"/>
      <p:bldP spid="13" grpId="1"/>
      <p:bldP spid="14" grpId="0"/>
      <p:bldP spid="14" grpId="1"/>
      <p:bldP spid="17" grpId="0"/>
      <p:bldP spid="17" grpId="1"/>
      <p:bldP spid="31" grpId="0"/>
      <p:bldP spid="31" grpId="1"/>
      <p:bldP spid="32" grpId="0"/>
      <p:bldP spid="3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635" y="4821555"/>
            <a:ext cx="12227560" cy="2083435"/>
          </a:xfrm>
          <a:prstGeom prst="rect">
            <a:avLst/>
          </a:prstGeom>
          <a:solidFill>
            <a:srgbClr val="032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 rot="5400000">
            <a:off x="-562610" y="3569970"/>
            <a:ext cx="48939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zh-CN" sz="1000">
              <a:solidFill>
                <a:schemeClr val="bg1">
                  <a:lumMod val="75000"/>
                  <a:alpha val="44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76960" y="1319350"/>
            <a:ext cx="2438400" cy="4498109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585" y="2312615"/>
            <a:ext cx="1343750" cy="140856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55318" y="3984048"/>
            <a:ext cx="738664" cy="1219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8687980" y="1319350"/>
            <a:ext cx="728617" cy="4498109"/>
            <a:chOff x="7236966" y="912090"/>
            <a:chExt cx="439920" cy="4498109"/>
          </a:xfrm>
        </p:grpSpPr>
        <p:sp>
          <p:nvSpPr>
            <p:cNvPr id="20" name="矩形 19"/>
            <p:cNvSpPr/>
            <p:nvPr/>
          </p:nvSpPr>
          <p:spPr>
            <a:xfrm>
              <a:off x="7236966" y="912090"/>
              <a:ext cx="295564" cy="4498109"/>
            </a:xfrm>
            <a:prstGeom prst="rect">
              <a:avLst/>
            </a:prstGeom>
            <a:solidFill>
              <a:srgbClr val="6C0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257246" y="1905355"/>
              <a:ext cx="362363" cy="3110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제목 텍스트 추가</a:t>
              </a:r>
              <a:endParaRPr lang="zh-CN" dirty="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313854" y="1341833"/>
              <a:ext cx="3630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</a:rPr>
                <a:t>.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5044637" y="1319350"/>
            <a:ext cx="2677656" cy="49886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6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바람부는 날은 꽃가지를 곤란하게하고</a:t>
            </a:r>
            <a:r>
              <a:rPr lang="en-US" altLang="ko-KR" spc="6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 spc="6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맑은 벌은 혼자 틈탄다</a:t>
            </a:r>
            <a:r>
              <a:rPr lang="en-US" altLang="ko-KR" spc="6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.</a:t>
            </a:r>
            <a:r>
              <a:rPr lang="ko-KR" altLang="en-US" spc="6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늦으면 붉고 옅은 향기가 사라지네</a:t>
            </a:r>
            <a:r>
              <a:rPr lang="en-US" altLang="ko-KR" spc="6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.</a:t>
            </a:r>
            <a:r>
              <a:rPr lang="ko-KR" altLang="en-US" spc="6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허리의 잔액을 정돈하다</a:t>
            </a:r>
            <a:r>
              <a:rPr lang="en-US" altLang="ko-KR" spc="6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.</a:t>
            </a:r>
            <a:r>
              <a:rPr lang="ko-KR" altLang="en-US" spc="6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꿈 속의 사람</a:t>
            </a:r>
            <a:r>
              <a:rPr lang="en-US" altLang="ko-KR" spc="6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 spc="6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하늘 밖의 믿음</a:t>
            </a:r>
            <a:r>
              <a:rPr lang="en-US" altLang="ko-KR" spc="6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.</a:t>
            </a:r>
            <a:endParaRPr lang="zh-CN" altLang="en-US" spc="60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099597" y="206994"/>
            <a:ext cx="800219" cy="3124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0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【</a:t>
            </a:r>
            <a:r>
              <a:rPr lang="ko-KR" altLang="en-US" sz="40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제목 추가</a:t>
            </a:r>
            <a:r>
              <a:rPr lang="en-US" altLang="zh-CN" sz="40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】</a:t>
            </a:r>
            <a:endParaRPr lang="zh-CN" altLang="en-US" sz="400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39124" y="1398725"/>
            <a:ext cx="4156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상현의 말</a:t>
            </a:r>
            <a:r>
              <a:rPr lang="en-US" altLang="ko-KR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꿈속의 사람 </a:t>
            </a:r>
            <a:endParaRPr lang="en-US" altLang="zh-CN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pic>
        <p:nvPicPr>
          <p:cNvPr id="15" name="图片 14" descr="包图网_19699194敦煌莫高窟飞天元素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355" y="803275"/>
            <a:ext cx="7540625" cy="531876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4128135"/>
            <a:ext cx="1800225" cy="217995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41" y="1245929"/>
            <a:ext cx="1836515" cy="3262746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85750" y="641921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85750" y="26733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rgbClr val="6C0A1E"/>
                </a:solidFill>
              </a:rPr>
              <a:t>바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람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돈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황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인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상</a:t>
            </a:r>
            <a:endParaRPr lang="zh-CN" altLang="en-US" sz="800">
              <a:solidFill>
                <a:srgbClr val="6C0A1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33" grpId="0"/>
      <p:bldP spid="33" grpId="1"/>
      <p:bldP spid="3" grpId="0" animBg="1"/>
      <p:bldP spid="3" grpId="1" animBg="1"/>
      <p:bldP spid="5" grpId="0"/>
      <p:bldP spid="5" grpId="1"/>
      <p:bldP spid="24" grpId="0"/>
      <p:bldP spid="24" grpId="1"/>
      <p:bldP spid="26" grpId="0"/>
      <p:bldP spid="26" grpId="1"/>
      <p:bldP spid="27" grpId="0"/>
      <p:bldP spid="27" grpId="1"/>
      <p:bldP spid="19" grpId="0"/>
      <p:bldP spid="19" grpId="1"/>
      <p:bldP spid="28" grpId="0"/>
      <p:bldP spid="2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0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635" y="3331210"/>
            <a:ext cx="12192635" cy="3573780"/>
          </a:xfrm>
          <a:prstGeom prst="rect">
            <a:avLst/>
          </a:prstGeom>
          <a:solidFill>
            <a:srgbClr val="032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585" y="2312615"/>
            <a:ext cx="1343750" cy="140856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099597" y="194929"/>
            <a:ext cx="800219" cy="3124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【</a:t>
            </a:r>
            <a:r>
              <a:rPr lang="ko-KR" altLang="en-US" sz="4000">
                <a:solidFill>
                  <a:schemeClr val="bg1"/>
                </a:solidFill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제목 추가</a:t>
            </a:r>
            <a:r>
              <a:rPr lang="en-US" altLang="zh-CN" sz="400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】</a:t>
            </a:r>
            <a:endParaRPr lang="en-US" altLang="zh-CN" sz="4000" dirty="0">
              <a:solidFill>
                <a:schemeClr val="bg1"/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182370" y="1288048"/>
            <a:ext cx="3805555" cy="1262118"/>
            <a:chOff x="1881" y="1784"/>
            <a:chExt cx="5993" cy="1988"/>
          </a:xfrm>
        </p:grpSpPr>
        <p:grpSp>
          <p:nvGrpSpPr>
            <p:cNvPr id="19" name="组合 18"/>
            <p:cNvGrpSpPr/>
            <p:nvPr/>
          </p:nvGrpSpPr>
          <p:grpSpPr>
            <a:xfrm>
              <a:off x="2077" y="1784"/>
              <a:ext cx="5176" cy="725"/>
              <a:chOff x="571073" y="821382"/>
              <a:chExt cx="3286760" cy="460375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886033" y="821382"/>
                <a:ext cx="297180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>
                    <a:solidFill>
                      <a:schemeClr val="bg1"/>
                    </a:solidFill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제목 텍스트 추가</a:t>
                </a:r>
                <a:endParaRPr lang="en-US" altLang="zh-CN" sz="2400" dirty="0">
                  <a:solidFill>
                    <a:schemeClr val="bg1"/>
                  </a:solidFill>
                  <a:latin typeface="方正书宋简体" panose="03000509000000000000" pitchFamily="65" charset="-122"/>
                  <a:ea typeface="方正书宋简体" panose="03000509000000000000" pitchFamily="65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71073" y="976015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1881" y="2657"/>
              <a:ext cx="5993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바람부는 날은 꽃가지를 곤란하게하고</a:t>
              </a:r>
              <a:r>
                <a:rPr lang="en-US" altLang="ko-KR" sz="1400">
                  <a:solidFill>
                    <a:schemeClr val="bg1"/>
                  </a:solidFill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, </a:t>
              </a:r>
              <a:r>
                <a:rPr lang="ko-KR" altLang="en-US" sz="1400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맑은 벌은 혼자 틈탄다</a:t>
              </a:r>
              <a:r>
                <a:rPr lang="en-US" altLang="ko-KR" sz="1400">
                  <a:solidFill>
                    <a:schemeClr val="bg1"/>
                  </a:solidFill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.</a:t>
              </a:r>
              <a:r>
                <a:rPr lang="ko-KR" altLang="en-US" sz="1400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늦으면 붉고 옅은 향기가</a:t>
              </a:r>
              <a:endParaRPr lang="zh-CN" altLang="en-US" sz="1400" dirty="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182370" y="3854083"/>
            <a:ext cx="3805555" cy="1262118"/>
            <a:chOff x="1881" y="1784"/>
            <a:chExt cx="5993" cy="1988"/>
          </a:xfrm>
        </p:grpSpPr>
        <p:grpSp>
          <p:nvGrpSpPr>
            <p:cNvPr id="30" name="组合 29"/>
            <p:cNvGrpSpPr/>
            <p:nvPr/>
          </p:nvGrpSpPr>
          <p:grpSpPr>
            <a:xfrm>
              <a:off x="2077" y="1784"/>
              <a:ext cx="5176" cy="725"/>
              <a:chOff x="571073" y="821382"/>
              <a:chExt cx="3286760" cy="460375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886033" y="821382"/>
                <a:ext cx="297180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>
                    <a:solidFill>
                      <a:schemeClr val="bg1"/>
                    </a:solidFill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제목 텍스트 추가</a:t>
                </a:r>
                <a:endParaRPr lang="en-US" altLang="zh-CN" sz="2400" dirty="0">
                  <a:solidFill>
                    <a:schemeClr val="bg1"/>
                  </a:solidFill>
                  <a:latin typeface="方正书宋简体" panose="03000509000000000000" pitchFamily="65" charset="-122"/>
                  <a:ea typeface="方正书宋简体" panose="03000509000000000000" pitchFamily="65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571073" y="976015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1881" y="2657"/>
              <a:ext cx="5993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바람부는 날은 꽃가지를 곤란하게하고</a:t>
              </a:r>
              <a:r>
                <a:rPr lang="en-US" altLang="ko-KR" sz="1400">
                  <a:solidFill>
                    <a:schemeClr val="bg1"/>
                  </a:solidFill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, </a:t>
              </a:r>
              <a:r>
                <a:rPr lang="ko-KR" altLang="en-US" sz="1400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맑은 벌은 혼자 틈탄다</a:t>
              </a:r>
              <a:r>
                <a:rPr lang="en-US" altLang="ko-KR" sz="1400">
                  <a:solidFill>
                    <a:schemeClr val="bg1"/>
                  </a:solidFill>
                  <a:latin typeface="方正书宋简体" panose="03000509000000000000" pitchFamily="65" charset="-122"/>
                  <a:ea typeface="方正书宋简体" panose="03000509000000000000" pitchFamily="65" charset="-122"/>
                </a:rPr>
                <a:t>.</a:t>
              </a:r>
              <a:r>
                <a:rPr lang="ko-KR" altLang="en-US" sz="1400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늦으면 붉고 옅은 향기가</a:t>
              </a:r>
              <a:endParaRPr lang="zh-CN" altLang="en-US" sz="1400" dirty="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784850" y="1500505"/>
            <a:ext cx="3857625" cy="3857625"/>
            <a:chOff x="9242" y="2546"/>
            <a:chExt cx="5400" cy="5400"/>
          </a:xfrm>
        </p:grpSpPr>
        <p:sp>
          <p:nvSpPr>
            <p:cNvPr id="16" name="椭圆 15"/>
            <p:cNvSpPr/>
            <p:nvPr/>
          </p:nvSpPr>
          <p:spPr>
            <a:xfrm>
              <a:off x="9242" y="2546"/>
              <a:ext cx="5400" cy="5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5" name="图片 34" descr="包图网_19718276中国风敦煌壁画藻井装饰花纹"/>
            <p:cNvPicPr>
              <a:picLocks noChangeAspect="1"/>
            </p:cNvPicPr>
            <p:nvPr/>
          </p:nvPicPr>
          <p:blipFill>
            <a:blip r:embed="rId3"/>
            <a:srcRect l="24645" t="13537" r="23050" b="13019"/>
            <a:stretch>
              <a:fillRect/>
            </a:stretch>
          </p:blipFill>
          <p:spPr>
            <a:xfrm>
              <a:off x="9329" y="2654"/>
              <a:ext cx="5226" cy="5184"/>
            </a:xfrm>
            <a:prstGeom prst="ellipse">
              <a:avLst/>
            </a:prstGeom>
          </p:spPr>
        </p:pic>
      </p:grpSp>
      <p:sp>
        <p:nvSpPr>
          <p:cNvPr id="21" name="文本框 20"/>
          <p:cNvSpPr txBox="1"/>
          <p:nvPr/>
        </p:nvSpPr>
        <p:spPr>
          <a:xfrm>
            <a:off x="10155318" y="3984048"/>
            <a:ext cx="738664" cy="1219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……</a:t>
            </a:r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439124" y="1398725"/>
            <a:ext cx="4156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상현의 말</a:t>
            </a:r>
            <a:r>
              <a:rPr lang="en-US" altLang="ko-KR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꿈속의 사람 </a:t>
            </a:r>
            <a:endParaRPr lang="en-US" altLang="zh-CN" dirty="0">
              <a:solidFill>
                <a:schemeClr val="bg1"/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5750" y="641921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85750" y="26733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animBg="1"/>
      <p:bldP spid="4" grpId="0"/>
      <p:bldP spid="4" grpId="1"/>
      <p:bldP spid="21" grpId="0"/>
      <p:bldP spid="21" grpId="1"/>
      <p:bldP spid="22" grpId="0"/>
      <p:bldP spid="22" grpId="1"/>
      <p:bldP spid="24" grpId="0"/>
      <p:bldP spid="24" grpId="1"/>
      <p:bldP spid="25" grpId="0"/>
      <p:bldP spid="2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635" y="3500120"/>
            <a:ext cx="12227560" cy="3404870"/>
          </a:xfrm>
          <a:prstGeom prst="rect">
            <a:avLst/>
          </a:prstGeom>
          <a:solidFill>
            <a:srgbClr val="032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 rot="5400000">
            <a:off x="-562610" y="3569970"/>
            <a:ext cx="48939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zh-CN" sz="1000">
              <a:solidFill>
                <a:schemeClr val="bg1">
                  <a:lumMod val="75000"/>
                  <a:alpha val="44000"/>
                </a:schemeClr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585" y="2312615"/>
            <a:ext cx="1343750" cy="140856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55318" y="4408914"/>
            <a:ext cx="738664" cy="1219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11099597" y="206994"/>
            <a:ext cx="800219" cy="3124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0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【</a:t>
            </a:r>
            <a:r>
              <a:rPr lang="ko-KR" altLang="en-US" sz="40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제목 추가</a:t>
            </a:r>
            <a:r>
              <a:rPr lang="en-US" altLang="zh-CN" sz="40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】</a:t>
            </a:r>
            <a:endParaRPr lang="zh-CN" altLang="en-US" sz="400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6410" y="671195"/>
            <a:ext cx="568515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>
                <a:solidFill>
                  <a:schemeClr val="bg1">
                    <a:lumMod val="75000"/>
                    <a:alpha val="22000"/>
                  </a:schemeClr>
                </a:solidFill>
                <a:latin typeface="方正书宋简体" panose="03000509000000000000" pitchFamily="65" charset="-122"/>
                <a:ea typeface="字魂50号-白鸽天行体" panose="00000500000000000000" charset="-122"/>
              </a:rPr>
              <a:t>제목 추가</a:t>
            </a:r>
            <a:endParaRPr lang="zh-CN" altLang="en-US" sz="8800" dirty="0">
              <a:solidFill>
                <a:schemeClr val="bg1">
                  <a:lumMod val="75000"/>
                  <a:alpha val="22000"/>
                </a:schemeClr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33032" y="2285804"/>
            <a:ext cx="3800894" cy="1045390"/>
            <a:chOff x="933032" y="2285804"/>
            <a:chExt cx="3800894" cy="1045390"/>
          </a:xfrm>
        </p:grpSpPr>
        <p:sp>
          <p:nvSpPr>
            <p:cNvPr id="11" name="矩形: 圆角 10"/>
            <p:cNvSpPr/>
            <p:nvPr/>
          </p:nvSpPr>
          <p:spPr>
            <a:xfrm>
              <a:off x="933032" y="2285804"/>
              <a:ext cx="3800894" cy="1045390"/>
            </a:xfrm>
            <a:prstGeom prst="roundRect">
              <a:avLst/>
            </a:prstGeom>
            <a:solidFill>
              <a:srgbClr val="6C0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224389" y="2351319"/>
              <a:ext cx="3218180" cy="893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바람부는 날은 꽃가지를 곤란하게하고</a:t>
              </a:r>
              <a:r>
                <a:rPr lang="en-US" altLang="ko-KR" sz="1200">
                  <a:solidFill>
                    <a:schemeClr val="bg1"/>
                  </a:solidFill>
                  <a:latin typeface="方正书宋简体" panose="03000509000000000000" pitchFamily="65" charset="-122"/>
                  <a:ea typeface="方正书宋简体" panose="03000509000000000000" pitchFamily="65" charset="-122"/>
                  <a:sym typeface="+mn-ea"/>
                </a:rPr>
                <a:t>, </a:t>
              </a:r>
              <a:r>
                <a:rPr lang="ko-KR" altLang="en-US" sz="1200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맑은 벌은 혼자 틈탄다</a:t>
              </a:r>
              <a:r>
                <a:rPr lang="en-US" altLang="ko-KR" sz="1200">
                  <a:solidFill>
                    <a:schemeClr val="bg1"/>
                  </a:solidFill>
                  <a:latin typeface="方正书宋简体" panose="03000509000000000000" pitchFamily="65" charset="-122"/>
                  <a:ea typeface="方正书宋简体" panose="03000509000000000000" pitchFamily="65" charset="-122"/>
                  <a:sym typeface="+mn-ea"/>
                </a:rPr>
                <a:t>.</a:t>
              </a:r>
              <a:r>
                <a:rPr lang="ko-KR" altLang="en-US" sz="1200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늦으면 붉고 옅은 향기가 사라지네</a:t>
              </a:r>
              <a:r>
                <a:rPr lang="en-US" altLang="ko-KR" sz="1200">
                  <a:solidFill>
                    <a:schemeClr val="bg1"/>
                  </a:solidFill>
                  <a:latin typeface="方正书宋简体" panose="03000509000000000000" pitchFamily="65" charset="-122"/>
                  <a:ea typeface="方正书宋简体" panose="03000509000000000000" pitchFamily="65" charset="-122"/>
                  <a:sym typeface="+mn-ea"/>
                </a:rPr>
                <a:t>.</a:t>
              </a:r>
              <a:r>
                <a:rPr lang="ko-KR" altLang="en-US" sz="1200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허리의 잔액을 정돈하다</a:t>
              </a:r>
              <a:endParaRPr lang="zh-CN" altLang="en-US" sz="1200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33032" y="4252399"/>
            <a:ext cx="3800894" cy="1045390"/>
            <a:chOff x="933032" y="2285804"/>
            <a:chExt cx="3800894" cy="1045390"/>
          </a:xfrm>
        </p:grpSpPr>
        <p:sp>
          <p:nvSpPr>
            <p:cNvPr id="8" name="矩形: 圆角 10"/>
            <p:cNvSpPr/>
            <p:nvPr/>
          </p:nvSpPr>
          <p:spPr>
            <a:xfrm>
              <a:off x="933032" y="2285804"/>
              <a:ext cx="3800894" cy="1045390"/>
            </a:xfrm>
            <a:prstGeom prst="roundRect">
              <a:avLst/>
            </a:prstGeom>
            <a:solidFill>
              <a:srgbClr val="6C0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24389" y="2342272"/>
              <a:ext cx="3218180" cy="893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바람부는 날은 꽃가지를 곤란하게하고</a:t>
              </a:r>
              <a:r>
                <a:rPr lang="en-US" altLang="ko-KR" sz="1200">
                  <a:solidFill>
                    <a:schemeClr val="bg1"/>
                  </a:solidFill>
                  <a:latin typeface="方正书宋简体" panose="03000509000000000000" pitchFamily="65" charset="-122"/>
                  <a:ea typeface="方正书宋简体" panose="03000509000000000000" pitchFamily="65" charset="-122"/>
                  <a:sym typeface="+mn-ea"/>
                </a:rPr>
                <a:t>, </a:t>
              </a:r>
              <a:r>
                <a:rPr lang="ko-KR" altLang="en-US" sz="1200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맑은 벌은 혼자 틈탄다</a:t>
              </a:r>
              <a:r>
                <a:rPr lang="en-US" altLang="ko-KR" sz="1200">
                  <a:solidFill>
                    <a:schemeClr val="bg1"/>
                  </a:solidFill>
                  <a:latin typeface="方正书宋简体" panose="03000509000000000000" pitchFamily="65" charset="-122"/>
                  <a:ea typeface="方正书宋简体" panose="03000509000000000000" pitchFamily="65" charset="-122"/>
                  <a:sym typeface="+mn-ea"/>
                </a:rPr>
                <a:t>.</a:t>
              </a:r>
              <a:r>
                <a:rPr lang="ko-KR" altLang="en-US" sz="1200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늦으면 붉고 옅은 향기가 사라지네</a:t>
              </a:r>
              <a:r>
                <a:rPr lang="en-US" altLang="ko-KR" sz="1200">
                  <a:solidFill>
                    <a:schemeClr val="bg1"/>
                  </a:solidFill>
                  <a:latin typeface="方正书宋简体" panose="03000509000000000000" pitchFamily="65" charset="-122"/>
                  <a:ea typeface="方正书宋简体" panose="03000509000000000000" pitchFamily="65" charset="-122"/>
                  <a:sym typeface="+mn-ea"/>
                </a:rPr>
                <a:t>.</a:t>
              </a:r>
              <a:r>
                <a:rPr lang="ko-KR" altLang="en-US" sz="1200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  <a:sym typeface="+mn-ea"/>
                </a:rPr>
                <a:t>허리의 잔액을 정돈하다</a:t>
              </a:r>
              <a:r>
                <a:rPr lang="en-US" altLang="ko-KR" sz="1200">
                  <a:solidFill>
                    <a:schemeClr val="bg1"/>
                  </a:solidFill>
                  <a:latin typeface="方正书宋简体" panose="03000509000000000000" pitchFamily="65" charset="-122"/>
                  <a:ea typeface="方正书宋简体" panose="03000509000000000000" pitchFamily="65" charset="-122"/>
                  <a:sym typeface="+mn-ea"/>
                </a:rPr>
                <a:t>.</a:t>
              </a:r>
              <a:endParaRPr lang="zh-CN" altLang="en-US" sz="1200" dirty="0"/>
            </a:p>
          </p:txBody>
        </p:sp>
      </p:grpSp>
      <p:pic>
        <p:nvPicPr>
          <p:cNvPr id="44" name="图片 43" descr="包图网_19715832中国风敦煌飞天人物元素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310" y="-199390"/>
            <a:ext cx="4849495" cy="68573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0155318" y="3984048"/>
            <a:ext cx="738664" cy="1219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10439124" y="1398725"/>
            <a:ext cx="4156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상현의 말</a:t>
            </a:r>
            <a:r>
              <a:rPr lang="en-US" altLang="ko-KR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꿈속의 사람 </a:t>
            </a:r>
            <a:endParaRPr lang="en-US" altLang="zh-CN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85750" y="641921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85750" y="26733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rgbClr val="6C0A1E"/>
                </a:solidFill>
              </a:rPr>
              <a:t>바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람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돈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황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인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상</a:t>
            </a:r>
            <a:endParaRPr lang="zh-CN" altLang="en-US" sz="800">
              <a:solidFill>
                <a:srgbClr val="6C0A1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animBg="1"/>
      <p:bldP spid="33" grpId="0"/>
      <p:bldP spid="33" grpId="1"/>
      <p:bldP spid="5" grpId="0"/>
      <p:bldP spid="5" grpId="1"/>
      <p:bldP spid="26" grpId="0"/>
      <p:bldP spid="26" grpId="1"/>
      <p:bldP spid="10" grpId="0"/>
      <p:bldP spid="19" grpId="0"/>
      <p:bldP spid="19" grpId="1"/>
      <p:bldP spid="20" grpId="0"/>
      <p:bldP spid="20" grpId="1"/>
      <p:bldP spid="18" grpId="0"/>
      <p:bldP spid="18" grpId="1"/>
      <p:bldP spid="22" grpId="0"/>
      <p:bldP spid="2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-635" y="6139815"/>
            <a:ext cx="12227560" cy="765175"/>
          </a:xfrm>
          <a:prstGeom prst="rect">
            <a:avLst/>
          </a:prstGeom>
          <a:solidFill>
            <a:srgbClr val="032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 rot="5400000">
            <a:off x="-562610" y="3569970"/>
            <a:ext cx="48939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zh-CN" sz="1000">
              <a:solidFill>
                <a:schemeClr val="bg1">
                  <a:lumMod val="75000"/>
                  <a:alpha val="44000"/>
                </a:schemeClr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585" y="2312615"/>
            <a:ext cx="1343750" cy="140856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55318" y="4408914"/>
            <a:ext cx="738664" cy="1219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11099597" y="206994"/>
            <a:ext cx="800219" cy="3124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0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【</a:t>
            </a:r>
            <a:r>
              <a:rPr lang="ko-KR" altLang="en-US" sz="40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제목 추가</a:t>
            </a:r>
            <a:r>
              <a:rPr lang="en-US" altLang="zh-CN" sz="40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】</a:t>
            </a:r>
            <a:endParaRPr lang="zh-CN" altLang="en-US" sz="400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1809750"/>
            <a:ext cx="7162800" cy="1857375"/>
          </a:xfrm>
          <a:prstGeom prst="rect">
            <a:avLst/>
          </a:prstGeom>
          <a:solidFill>
            <a:srgbClr val="6C0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58525" y="2218007"/>
            <a:ext cx="738664" cy="1449118"/>
            <a:chOff x="363846" y="2085975"/>
            <a:chExt cx="738664" cy="1449118"/>
          </a:xfrm>
        </p:grpSpPr>
        <p:sp>
          <p:nvSpPr>
            <p:cNvPr id="6" name="文本框 5"/>
            <p:cNvSpPr txBox="1"/>
            <p:nvPr/>
          </p:nvSpPr>
          <p:spPr>
            <a:xfrm>
              <a:off x="363846" y="2353993"/>
              <a:ext cx="738664" cy="11811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pc="600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문자</a:t>
              </a:r>
              <a:endParaRPr lang="zh-CN" altLang="en-US" spc="600" dirty="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806988" y="2085975"/>
              <a:ext cx="135987" cy="1359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60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16686" y="2218007"/>
            <a:ext cx="738664" cy="1449118"/>
            <a:chOff x="363846" y="2085975"/>
            <a:chExt cx="738664" cy="1449118"/>
          </a:xfrm>
        </p:grpSpPr>
        <p:sp>
          <p:nvSpPr>
            <p:cNvPr id="17" name="文本框 16"/>
            <p:cNvSpPr txBox="1"/>
            <p:nvPr/>
          </p:nvSpPr>
          <p:spPr>
            <a:xfrm>
              <a:off x="363846" y="2353993"/>
              <a:ext cx="738664" cy="11811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pc="600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문자</a:t>
              </a:r>
              <a:endParaRPr lang="zh-CN" altLang="en-US" spc="600" dirty="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806988" y="2085975"/>
              <a:ext cx="135987" cy="1359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60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574847" y="2218007"/>
            <a:ext cx="738664" cy="1449118"/>
            <a:chOff x="363846" y="2085975"/>
            <a:chExt cx="738664" cy="1449118"/>
          </a:xfrm>
        </p:grpSpPr>
        <p:sp>
          <p:nvSpPr>
            <p:cNvPr id="22" name="文本框 21"/>
            <p:cNvSpPr txBox="1"/>
            <p:nvPr/>
          </p:nvSpPr>
          <p:spPr>
            <a:xfrm>
              <a:off x="363846" y="2353993"/>
              <a:ext cx="738664" cy="11811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pc="600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문자</a:t>
              </a:r>
              <a:endParaRPr lang="zh-CN" altLang="en-US" spc="600" dirty="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806988" y="2085975"/>
              <a:ext cx="135987" cy="1359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60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233008" y="2218007"/>
            <a:ext cx="738664" cy="1449118"/>
            <a:chOff x="363846" y="2085975"/>
            <a:chExt cx="738664" cy="1449118"/>
          </a:xfrm>
        </p:grpSpPr>
        <p:sp>
          <p:nvSpPr>
            <p:cNvPr id="25" name="文本框 24"/>
            <p:cNvSpPr txBox="1"/>
            <p:nvPr/>
          </p:nvSpPr>
          <p:spPr>
            <a:xfrm>
              <a:off x="363846" y="2353993"/>
              <a:ext cx="738664" cy="11811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pc="600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문자</a:t>
              </a:r>
              <a:endParaRPr lang="zh-CN" altLang="en-US" spc="600" dirty="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806988" y="2085975"/>
              <a:ext cx="135987" cy="1359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60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891169" y="2218007"/>
            <a:ext cx="738664" cy="1449118"/>
            <a:chOff x="363846" y="2085975"/>
            <a:chExt cx="738664" cy="1449118"/>
          </a:xfrm>
        </p:grpSpPr>
        <p:sp>
          <p:nvSpPr>
            <p:cNvPr id="30" name="文本框 29"/>
            <p:cNvSpPr txBox="1"/>
            <p:nvPr/>
          </p:nvSpPr>
          <p:spPr>
            <a:xfrm>
              <a:off x="363846" y="2353993"/>
              <a:ext cx="738664" cy="11811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pc="600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문자</a:t>
              </a:r>
              <a:endParaRPr lang="zh-CN" altLang="en-US" spc="600" dirty="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806988" y="2085975"/>
              <a:ext cx="135987" cy="1359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60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549330" y="2218007"/>
            <a:ext cx="738664" cy="1449118"/>
            <a:chOff x="363846" y="2085975"/>
            <a:chExt cx="738664" cy="1449118"/>
          </a:xfrm>
        </p:grpSpPr>
        <p:sp>
          <p:nvSpPr>
            <p:cNvPr id="34" name="文本框 33"/>
            <p:cNvSpPr txBox="1"/>
            <p:nvPr/>
          </p:nvSpPr>
          <p:spPr>
            <a:xfrm>
              <a:off x="363846" y="2353993"/>
              <a:ext cx="738664" cy="11811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pc="600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문자</a:t>
              </a:r>
              <a:endParaRPr lang="zh-CN" altLang="en-US" spc="600" dirty="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806988" y="2085975"/>
              <a:ext cx="135987" cy="1359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600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207491" y="2218007"/>
            <a:ext cx="738664" cy="1449118"/>
            <a:chOff x="363846" y="2085975"/>
            <a:chExt cx="738664" cy="1449118"/>
          </a:xfrm>
        </p:grpSpPr>
        <p:sp>
          <p:nvSpPr>
            <p:cNvPr id="37" name="文本框 36"/>
            <p:cNvSpPr txBox="1"/>
            <p:nvPr/>
          </p:nvSpPr>
          <p:spPr>
            <a:xfrm>
              <a:off x="363846" y="2353993"/>
              <a:ext cx="738664" cy="11811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pc="600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문자</a:t>
              </a:r>
              <a:endParaRPr lang="zh-CN" altLang="en-US" spc="600" dirty="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806988" y="2085975"/>
              <a:ext cx="135987" cy="1359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600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865655" y="2218007"/>
            <a:ext cx="738664" cy="1449118"/>
            <a:chOff x="363846" y="2085975"/>
            <a:chExt cx="738664" cy="1449118"/>
          </a:xfrm>
        </p:grpSpPr>
        <p:sp>
          <p:nvSpPr>
            <p:cNvPr id="40" name="文本框 39"/>
            <p:cNvSpPr txBox="1"/>
            <p:nvPr/>
          </p:nvSpPr>
          <p:spPr>
            <a:xfrm>
              <a:off x="363846" y="2353993"/>
              <a:ext cx="738664" cy="11811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pc="600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문자</a:t>
              </a:r>
              <a:endParaRPr lang="zh-CN" altLang="en-US" spc="600" dirty="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806988" y="2085975"/>
              <a:ext cx="135987" cy="1359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60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627721" y="4190579"/>
            <a:ext cx="5211777" cy="132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spc="3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바람부는 날은 꽃가지를 곤란하게하고</a:t>
            </a:r>
            <a:r>
              <a:rPr lang="en-US" altLang="ko-KR" sz="1400" spc="3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 sz="1400" spc="3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맑은 벌은 혼자 틈탄다</a:t>
            </a:r>
            <a:r>
              <a:rPr lang="en-US" altLang="ko-KR" sz="1400" spc="3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.</a:t>
            </a:r>
            <a:r>
              <a:rPr lang="ko-KR" altLang="en-US" sz="1400" spc="3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늦으면 붉고 옅은 향기가 사라지네</a:t>
            </a:r>
            <a:r>
              <a:rPr lang="en-US" altLang="ko-KR" sz="1400" spc="3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.</a:t>
            </a:r>
            <a:r>
              <a:rPr lang="ko-KR" altLang="en-US" sz="1400" spc="3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허리의 잔액을 정돈하다</a:t>
            </a:r>
            <a:r>
              <a:rPr lang="en-US" altLang="ko-KR" sz="1400" spc="3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.</a:t>
            </a:r>
            <a:endParaRPr lang="zh-CN" altLang="en-US" sz="1400" spc="30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991" y="107747"/>
            <a:ext cx="5211776" cy="6311007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10155318" y="3984048"/>
            <a:ext cx="738664" cy="1219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10439124" y="1398725"/>
            <a:ext cx="4156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상현의 말</a:t>
            </a:r>
            <a:r>
              <a:rPr lang="en-US" altLang="ko-KR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꿈속의 사람 </a:t>
            </a:r>
            <a:endParaRPr lang="en-US" altLang="zh-CN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85750" y="641921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85750" y="26733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rgbClr val="6C0A1E"/>
                </a:solidFill>
              </a:rPr>
              <a:t>바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람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돈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황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인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상</a:t>
            </a:r>
            <a:endParaRPr lang="zh-CN" altLang="en-US" sz="800">
              <a:solidFill>
                <a:srgbClr val="6C0A1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  <p:bldP spid="45" grpId="1" animBg="1"/>
      <p:bldP spid="33" grpId="0"/>
      <p:bldP spid="33" grpId="1"/>
      <p:bldP spid="5" grpId="0"/>
      <p:bldP spid="5" grpId="1"/>
      <p:bldP spid="26" grpId="0"/>
      <p:bldP spid="26" grpId="1"/>
      <p:bldP spid="3" grpId="0" animBg="1"/>
      <p:bldP spid="3" grpId="1" animBg="1"/>
      <p:bldP spid="42" grpId="0"/>
      <p:bldP spid="42" grpId="1"/>
      <p:bldP spid="44" grpId="0"/>
      <p:bldP spid="44" grpId="1"/>
      <p:bldP spid="46" grpId="0"/>
      <p:bldP spid="46" grpId="1"/>
      <p:bldP spid="48" grpId="0"/>
      <p:bldP spid="48" grpId="1"/>
      <p:bldP spid="49" grpId="0"/>
      <p:bldP spid="4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3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3604260" y="22860"/>
            <a:ext cx="4936490" cy="6846570"/>
            <a:chOff x="5676" y="36"/>
            <a:chExt cx="7774" cy="10782"/>
          </a:xfrm>
        </p:grpSpPr>
        <p:sp>
          <p:nvSpPr>
            <p:cNvPr id="6" name="矩形 5"/>
            <p:cNvSpPr/>
            <p:nvPr/>
          </p:nvSpPr>
          <p:spPr>
            <a:xfrm>
              <a:off x="7004" y="36"/>
              <a:ext cx="5192" cy="10782"/>
            </a:xfrm>
            <a:prstGeom prst="rect">
              <a:avLst/>
            </a:prstGeom>
            <a:solidFill>
              <a:srgbClr val="6C0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676" y="1004"/>
              <a:ext cx="7775" cy="7775"/>
              <a:chOff x="5993" y="1125"/>
              <a:chExt cx="7143" cy="7143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6245" y="1331"/>
                <a:ext cx="6711" cy="6711"/>
              </a:xfrm>
              <a:prstGeom prst="ellipse">
                <a:avLst/>
              </a:prstGeom>
              <a:solidFill>
                <a:srgbClr val="EB6928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5993" y="1125"/>
                <a:ext cx="7143" cy="7143"/>
                <a:chOff x="5993" y="1125"/>
                <a:chExt cx="7143" cy="7143"/>
              </a:xfrm>
            </p:grpSpPr>
            <p:sp>
              <p:nvSpPr>
                <p:cNvPr id="7" name="椭圆 6"/>
                <p:cNvSpPr/>
                <p:nvPr/>
              </p:nvSpPr>
              <p:spPr>
                <a:xfrm>
                  <a:off x="5993" y="1125"/>
                  <a:ext cx="7143" cy="7143"/>
                </a:xfrm>
                <a:prstGeom prst="ellipse">
                  <a:avLst/>
                </a:prstGeom>
                <a:solidFill>
                  <a:srgbClr val="6C0A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0" name="图片 9" descr="包图网_19718276中国风敦煌壁画藻井装饰花纹"/>
                <p:cNvPicPr>
                  <a:picLocks noChangeAspect="1"/>
                </p:cNvPicPr>
                <p:nvPr/>
              </p:nvPicPr>
              <p:blipFill>
                <a:blip r:embed="rId2"/>
                <a:srcRect l="24645" t="13537" r="23050" b="13019"/>
                <a:stretch>
                  <a:fillRect/>
                </a:stretch>
              </p:blipFill>
              <p:spPr>
                <a:xfrm>
                  <a:off x="6171" y="1331"/>
                  <a:ext cx="6786" cy="6730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25" name="组合 24"/>
          <p:cNvGrpSpPr/>
          <p:nvPr/>
        </p:nvGrpSpPr>
        <p:grpSpPr>
          <a:xfrm>
            <a:off x="11163210" y="1106625"/>
            <a:ext cx="715153" cy="4000725"/>
            <a:chOff x="7250768" y="912090"/>
            <a:chExt cx="431791" cy="4000725"/>
          </a:xfrm>
        </p:grpSpPr>
        <p:sp>
          <p:nvSpPr>
            <p:cNvPr id="20" name="矩形 19"/>
            <p:cNvSpPr/>
            <p:nvPr/>
          </p:nvSpPr>
          <p:spPr>
            <a:xfrm>
              <a:off x="7250768" y="912090"/>
              <a:ext cx="295599" cy="2853690"/>
            </a:xfrm>
            <a:prstGeom prst="rect">
              <a:avLst/>
            </a:prstGeom>
            <a:solidFill>
              <a:srgbClr val="6C0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257246" y="1802485"/>
              <a:ext cx="362364" cy="3110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둔황인상</a:t>
              </a:r>
              <a:endParaRPr lang="zh-CN" dirty="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313854" y="1190703"/>
              <a:ext cx="3630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</a:rPr>
                <a:t>.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319527" y="2457201"/>
              <a:ext cx="3630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</a:rPr>
                <a:t>.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 rot="5400000">
            <a:off x="-562610" y="3569970"/>
            <a:ext cx="48939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zh-CN" sz="1000">
              <a:solidFill>
                <a:schemeClr val="bg1">
                  <a:lumMod val="75000"/>
                  <a:alpha val="44000"/>
                </a:schemeClr>
              </a:solidFill>
            </a:endParaRPr>
          </a:p>
        </p:txBody>
      </p:sp>
      <p:pic>
        <p:nvPicPr>
          <p:cNvPr id="45" name="图片 44" descr="房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890" y="338455"/>
            <a:ext cx="3885565" cy="166128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041" y="1475164"/>
            <a:ext cx="1836515" cy="326274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343392" y="4203065"/>
            <a:ext cx="18365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>
                <a:solidFill>
                  <a:srgbClr val="6C0A1E">
                    <a:alpha val="37000"/>
                  </a:srgbClr>
                </a:solidFill>
                <a:latin typeface="方正书宋简体" panose="03000509000000000000" pitchFamily="65" charset="-122"/>
                <a:ea typeface="字魂50号-白鸽天行体" panose="00000500000000000000" charset="-122"/>
              </a:rPr>
              <a:t>보좌</a:t>
            </a:r>
            <a:endParaRPr lang="zh-CN" altLang="en-US" sz="7200" dirty="0">
              <a:solidFill>
                <a:srgbClr val="6C0A1E">
                  <a:alpha val="37000"/>
                </a:srgbClr>
              </a:solidFill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23567" y="3456304"/>
            <a:ext cx="1015663" cy="33287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5400">
                <a:solidFill>
                  <a:srgbClr val="6C0A1E"/>
                </a:solidFill>
                <a:latin typeface="方正书宋简体" panose="03000509000000000000" pitchFamily="65" charset="-122"/>
                <a:ea typeface="字魂50号-白鸽天行体" panose="00000500000000000000" charset="-122"/>
                <a:cs typeface="字魂50号-白鸽天行体" panose="00000500000000000000" charset="-122"/>
              </a:rPr>
              <a:t>제목 추가</a:t>
            </a:r>
            <a:endParaRPr lang="zh-CN" altLang="en-US" sz="5400" dirty="0">
              <a:solidFill>
                <a:srgbClr val="6C0A1E"/>
              </a:solidFill>
              <a:latin typeface="方正书宋简体" panose="03000509000000000000" pitchFamily="65" charset="-122"/>
              <a:ea typeface="方正书宋简体" panose="03000509000000000000" pitchFamily="65" charset="-122"/>
              <a:cs typeface="字魂50号-白鸽天行体" panose="00000500000000000000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425610" y="2974160"/>
            <a:ext cx="715153" cy="4000725"/>
            <a:chOff x="7250768" y="912090"/>
            <a:chExt cx="431791" cy="4000725"/>
          </a:xfrm>
        </p:grpSpPr>
        <p:sp>
          <p:nvSpPr>
            <p:cNvPr id="26" name="矩形 25"/>
            <p:cNvSpPr/>
            <p:nvPr/>
          </p:nvSpPr>
          <p:spPr>
            <a:xfrm>
              <a:off x="7250768" y="912090"/>
              <a:ext cx="295599" cy="2853690"/>
            </a:xfrm>
            <a:prstGeom prst="rect">
              <a:avLst/>
            </a:prstGeom>
            <a:solidFill>
              <a:srgbClr val="6C0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257246" y="1802485"/>
              <a:ext cx="362364" cy="3110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>
                  <a:solidFill>
                    <a:schemeClr val="bg1"/>
                  </a:solidFill>
                  <a:latin typeface="方正书宋简体" panose="03000509000000000000" pitchFamily="65" charset="-122"/>
                  <a:ea typeface="方正清刻本悦宋简体" panose="02000000000000000000" pitchFamily="2" charset="-122"/>
                </a:rPr>
                <a:t>둔황인상</a:t>
              </a:r>
              <a:endParaRPr lang="zh-CN" dirty="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313854" y="1190703"/>
              <a:ext cx="3630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</a:rPr>
                <a:t>.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319527" y="2457201"/>
              <a:ext cx="3630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</a:rPr>
                <a:t>.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9474260" y="1106805"/>
            <a:ext cx="1569660" cy="30962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바람부는 날은 꽃가지를 곤란하게하고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, 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맑은 벌은 혼자 틈탄다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늦으면 붉고 옅은 향기가 사라지네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허리의 잔액을 정돈하다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꿈 속의 사람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, 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하늘 밖의 믿음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endParaRPr lang="zh-CN" altLang="en-US" sz="1000" spc="600" dirty="0">
              <a:solidFill>
                <a:schemeClr val="bg1"/>
              </a:solidFill>
              <a:latin typeface="Georgia Pro Cond Light" panose="02040306050405020303" pitchFamily="18" charset="0"/>
              <a:ea typeface="思源黑体 ExtraLight" panose="020B0200000000000000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49912" y="2974340"/>
            <a:ext cx="1569660" cy="30962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바람부는 날은 꽃가지를 곤란하게하고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, 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맑은 벌은 혼자 틈탄다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늦으면 붉고 옅은 향기가 사라지네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허리의 잔액을 정돈하다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꿈 속의 사람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, </a:t>
            </a:r>
            <a:r>
              <a:rPr lang="ko-KR" altLang="en-US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하늘 밖의 믿음</a:t>
            </a:r>
            <a:r>
              <a:rPr lang="en-US" altLang="ko-KR" sz="1000" spc="600">
                <a:solidFill>
                  <a:schemeClr val="bg1"/>
                </a:solidFill>
                <a:latin typeface="Georgia Pro Cond Light" panose="02040306050405020303" pitchFamily="18" charset="0"/>
                <a:ea typeface="思源黑体 ExtraLight" panose="020B0200000000000000" charset="-122"/>
              </a:rPr>
              <a:t>.</a:t>
            </a:r>
            <a:endParaRPr lang="zh-CN" altLang="en-US" sz="1000" spc="600" dirty="0">
              <a:solidFill>
                <a:schemeClr val="bg1"/>
              </a:solidFill>
              <a:latin typeface="Georgia Pro Cond Light" panose="02040306050405020303" pitchFamily="18" charset="0"/>
              <a:ea typeface="思源黑体 ExtraLight" panose="020B0200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923567" y="2651933"/>
            <a:ext cx="600164" cy="46562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상현의 말</a:t>
            </a:r>
            <a:r>
              <a:rPr lang="en-US" altLang="ko-KR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꿈속의 사람 </a:t>
            </a:r>
            <a:r>
              <a:rPr lang="en-US" altLang="ko-KR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……</a:t>
            </a:r>
            <a:endParaRPr lang="zh-CN" altLang="en-US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85750" y="641921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85750" y="26733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30" grpId="0"/>
      <p:bldP spid="30" grpId="1"/>
      <p:bldP spid="31" grpId="0"/>
      <p:bldP spid="31" grpId="1"/>
      <p:bldP spid="32" grpId="0"/>
      <p:bldP spid="32" grpId="1"/>
      <p:bldP spid="35" grpId="0"/>
      <p:bldP spid="35" grpId="1"/>
      <p:bldP spid="36" grpId="0"/>
      <p:bldP spid="3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-635" y="6139815"/>
            <a:ext cx="12227560" cy="765175"/>
          </a:xfrm>
          <a:prstGeom prst="rect">
            <a:avLst/>
          </a:prstGeom>
          <a:solidFill>
            <a:srgbClr val="032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585" y="2312615"/>
            <a:ext cx="1343750" cy="140856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1099597" y="206994"/>
            <a:ext cx="800219" cy="3124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0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【</a:t>
            </a:r>
            <a:r>
              <a:rPr lang="ko-KR" altLang="en-US" sz="4000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제목 추가</a:t>
            </a:r>
            <a:r>
              <a:rPr lang="en-US" altLang="zh-CN" sz="4000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】</a:t>
            </a:r>
            <a:endParaRPr lang="zh-CN" altLang="en-US" sz="4000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678180" y="780415"/>
            <a:ext cx="3091815" cy="5572760"/>
            <a:chOff x="942" y="956"/>
            <a:chExt cx="4869" cy="8776"/>
          </a:xfrm>
        </p:grpSpPr>
        <p:grpSp>
          <p:nvGrpSpPr>
            <p:cNvPr id="58" name="组合 57"/>
            <p:cNvGrpSpPr/>
            <p:nvPr/>
          </p:nvGrpSpPr>
          <p:grpSpPr>
            <a:xfrm>
              <a:off x="1287" y="5596"/>
              <a:ext cx="3853" cy="4136"/>
              <a:chOff x="1287" y="5596"/>
              <a:chExt cx="3853" cy="4136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2587" y="5596"/>
                <a:ext cx="112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제목</a:t>
                </a:r>
                <a:endParaRPr lang="zh-CN" altLang="en-US" dirty="0">
                  <a:latin typeface="方正书宋简体" panose="03000509000000000000" pitchFamily="65" charset="-122"/>
                  <a:ea typeface="方正书宋简体" panose="03000509000000000000" pitchFamily="65" charset="-122"/>
                </a:endParaRPr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>
                <a:off x="1530" y="6389"/>
                <a:ext cx="3120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文本框 47"/>
              <p:cNvSpPr txBox="1"/>
              <p:nvPr/>
            </p:nvSpPr>
            <p:spPr>
              <a:xfrm>
                <a:off x="1287" y="6687"/>
                <a:ext cx="3853" cy="304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spc="300"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바람부는 날은 꽃가지를 곤란하게하고</a:t>
                </a:r>
                <a:r>
                  <a:rPr lang="en-US" altLang="ko-KR" sz="1400" spc="300">
                    <a:latin typeface="方正书宋简体" panose="03000509000000000000" pitchFamily="65" charset="-122"/>
                    <a:ea typeface="方正书宋简体" panose="03000509000000000000" pitchFamily="65" charset="-122"/>
                  </a:rPr>
                  <a:t>, </a:t>
                </a:r>
                <a:r>
                  <a:rPr lang="ko-KR" altLang="en-US" sz="1400" spc="300"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맑은 벌은 혼자 틈탄다</a:t>
                </a:r>
                <a:r>
                  <a:rPr lang="en-US" altLang="ko-KR" sz="1400" spc="300">
                    <a:latin typeface="方正书宋简体" panose="03000509000000000000" pitchFamily="65" charset="-122"/>
                    <a:ea typeface="方正书宋简体" panose="03000509000000000000" pitchFamily="65" charset="-122"/>
                  </a:rPr>
                  <a:t>.</a:t>
                </a:r>
                <a:r>
                  <a:rPr lang="ko-KR" altLang="en-US" sz="1400" spc="300"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늦으면 붉고 옅은 향기가 사라지네</a:t>
                </a:r>
                <a:r>
                  <a:rPr lang="en-US" altLang="ko-KR" sz="1400" spc="300">
                    <a:latin typeface="方正书宋简体" panose="03000509000000000000" pitchFamily="65" charset="-122"/>
                    <a:ea typeface="方正书宋简体" panose="03000509000000000000" pitchFamily="65" charset="-122"/>
                  </a:rPr>
                  <a:t>.</a:t>
                </a:r>
                <a:endParaRPr lang="zh-CN" altLang="en-US" sz="1400" spc="300" dirty="0"/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942" y="956"/>
              <a:ext cx="4869" cy="5852"/>
              <a:chOff x="1221" y="801"/>
              <a:chExt cx="4869" cy="5852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1221" y="801"/>
                <a:ext cx="4099" cy="4099"/>
                <a:chOff x="9242" y="2546"/>
                <a:chExt cx="5400" cy="5400"/>
              </a:xfrm>
            </p:grpSpPr>
            <p:sp>
              <p:nvSpPr>
                <p:cNvPr id="55" name="椭圆 54"/>
                <p:cNvSpPr/>
                <p:nvPr/>
              </p:nvSpPr>
              <p:spPr>
                <a:xfrm>
                  <a:off x="9242" y="2546"/>
                  <a:ext cx="5400" cy="5400"/>
                </a:xfrm>
                <a:prstGeom prst="ellipse">
                  <a:avLst/>
                </a:prstGeom>
                <a:solidFill>
                  <a:srgbClr val="6C0A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56" name="图片 55" descr="包图网_19718276中国风敦煌壁画藻井装饰花纹"/>
                <p:cNvPicPr>
                  <a:picLocks noChangeAspect="1"/>
                </p:cNvPicPr>
                <p:nvPr/>
              </p:nvPicPr>
              <p:blipFill>
                <a:blip r:embed="rId3"/>
                <a:srcRect l="24645" t="13537" r="23050" b="13019"/>
                <a:stretch>
                  <a:fillRect/>
                </a:stretch>
              </p:blipFill>
              <p:spPr>
                <a:xfrm>
                  <a:off x="9329" y="2654"/>
                  <a:ext cx="5226" cy="5184"/>
                </a:xfrm>
                <a:prstGeom prst="ellipse">
                  <a:avLst/>
                </a:prstGeom>
              </p:spPr>
            </p:pic>
          </p:grpSp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23647">
                <a:off x="2438" y="3001"/>
                <a:ext cx="3652" cy="3652"/>
              </a:xfrm>
              <a:prstGeom prst="rect">
                <a:avLst/>
              </a:prstGeom>
            </p:spPr>
          </p:pic>
        </p:grpSp>
      </p:grpSp>
      <p:grpSp>
        <p:nvGrpSpPr>
          <p:cNvPr id="60" name="组合 59"/>
          <p:cNvGrpSpPr/>
          <p:nvPr/>
        </p:nvGrpSpPr>
        <p:grpSpPr>
          <a:xfrm>
            <a:off x="3877310" y="780415"/>
            <a:ext cx="3091815" cy="5582920"/>
            <a:chOff x="942" y="956"/>
            <a:chExt cx="4869" cy="8792"/>
          </a:xfrm>
        </p:grpSpPr>
        <p:grpSp>
          <p:nvGrpSpPr>
            <p:cNvPr id="61" name="组合 60"/>
            <p:cNvGrpSpPr/>
            <p:nvPr/>
          </p:nvGrpSpPr>
          <p:grpSpPr>
            <a:xfrm>
              <a:off x="1313" y="5596"/>
              <a:ext cx="3853" cy="4152"/>
              <a:chOff x="1313" y="5596"/>
              <a:chExt cx="3853" cy="4152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2587" y="5596"/>
                <a:ext cx="112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제목</a:t>
                </a:r>
                <a:endParaRPr lang="zh-CN" altLang="en-US" dirty="0">
                  <a:latin typeface="方正书宋简体" panose="03000509000000000000" pitchFamily="65" charset="-122"/>
                  <a:ea typeface="方正书宋简体" panose="03000509000000000000" pitchFamily="65" charset="-122"/>
                </a:endParaRPr>
              </a:p>
            </p:txBody>
          </p:sp>
          <p:cxnSp>
            <p:nvCxnSpPr>
              <p:cNvPr id="63" name="直接连接符 62"/>
              <p:cNvCxnSpPr/>
              <p:nvPr/>
            </p:nvCxnSpPr>
            <p:spPr>
              <a:xfrm>
                <a:off x="1530" y="6389"/>
                <a:ext cx="3120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文本框 64"/>
              <p:cNvSpPr txBox="1"/>
              <p:nvPr/>
            </p:nvSpPr>
            <p:spPr>
              <a:xfrm>
                <a:off x="1313" y="6703"/>
                <a:ext cx="3853" cy="304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spc="300"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바람부는 날은 꽃가지를 곤란하게하고</a:t>
                </a:r>
                <a:r>
                  <a:rPr lang="en-US" altLang="ko-KR" sz="1400" spc="300">
                    <a:latin typeface="方正书宋简体" panose="03000509000000000000" pitchFamily="65" charset="-122"/>
                    <a:ea typeface="方正书宋简体" panose="03000509000000000000" pitchFamily="65" charset="-122"/>
                  </a:rPr>
                  <a:t>, </a:t>
                </a:r>
                <a:r>
                  <a:rPr lang="ko-KR" altLang="en-US" sz="1400" spc="300"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맑은 벌은 혼자 틈탄다</a:t>
                </a:r>
                <a:r>
                  <a:rPr lang="en-US" altLang="ko-KR" sz="1400" spc="300">
                    <a:latin typeface="方正书宋简体" panose="03000509000000000000" pitchFamily="65" charset="-122"/>
                    <a:ea typeface="方正书宋简体" panose="03000509000000000000" pitchFamily="65" charset="-122"/>
                  </a:rPr>
                  <a:t>.</a:t>
                </a:r>
                <a:r>
                  <a:rPr lang="ko-KR" altLang="en-US" sz="1400" spc="300"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늦으면 붉고 옅은 향기가 사라지네</a:t>
                </a:r>
                <a:r>
                  <a:rPr lang="en-US" altLang="ko-KR" sz="1400" spc="300">
                    <a:latin typeface="方正书宋简体" panose="03000509000000000000" pitchFamily="65" charset="-122"/>
                    <a:ea typeface="方正书宋简体" panose="03000509000000000000" pitchFamily="65" charset="-122"/>
                  </a:rPr>
                  <a:t>.</a:t>
                </a:r>
                <a:endParaRPr lang="zh-CN" altLang="en-US" sz="1400" spc="300" dirty="0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942" y="956"/>
              <a:ext cx="4869" cy="5920"/>
              <a:chOff x="1221" y="801"/>
              <a:chExt cx="4869" cy="5920"/>
            </a:xfrm>
          </p:grpSpPr>
          <p:grpSp>
            <p:nvGrpSpPr>
              <p:cNvPr id="67" name="组合 66"/>
              <p:cNvGrpSpPr/>
              <p:nvPr/>
            </p:nvGrpSpPr>
            <p:grpSpPr>
              <a:xfrm>
                <a:off x="1221" y="801"/>
                <a:ext cx="4099" cy="4099"/>
                <a:chOff x="9242" y="2546"/>
                <a:chExt cx="5400" cy="5400"/>
              </a:xfrm>
            </p:grpSpPr>
            <p:sp>
              <p:nvSpPr>
                <p:cNvPr id="68" name="椭圆 67"/>
                <p:cNvSpPr/>
                <p:nvPr/>
              </p:nvSpPr>
              <p:spPr>
                <a:xfrm>
                  <a:off x="9242" y="2546"/>
                  <a:ext cx="5400" cy="5400"/>
                </a:xfrm>
                <a:prstGeom prst="ellipse">
                  <a:avLst/>
                </a:prstGeom>
                <a:solidFill>
                  <a:srgbClr val="03233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9" name="图片 68" descr="包图网_19718276中国风敦煌壁画藻井装饰花纹"/>
                <p:cNvPicPr>
                  <a:picLocks noChangeAspect="1"/>
                </p:cNvPicPr>
                <p:nvPr/>
              </p:nvPicPr>
              <p:blipFill>
                <a:blip r:embed="rId3"/>
                <a:srcRect l="24645" t="13537" r="23050" b="13019"/>
                <a:stretch>
                  <a:fillRect/>
                </a:stretch>
              </p:blipFill>
              <p:spPr>
                <a:xfrm>
                  <a:off x="9329" y="2654"/>
                  <a:ext cx="5226" cy="5184"/>
                </a:xfrm>
                <a:prstGeom prst="ellipse">
                  <a:avLst/>
                </a:prstGeom>
              </p:spPr>
            </p:pic>
          </p:grpSp>
          <p:pic>
            <p:nvPicPr>
              <p:cNvPr id="70" name="图片 6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23647">
                <a:off x="2438" y="3069"/>
                <a:ext cx="3652" cy="3652"/>
              </a:xfrm>
              <a:prstGeom prst="rect">
                <a:avLst/>
              </a:prstGeom>
            </p:spPr>
          </p:pic>
        </p:grpSp>
      </p:grpSp>
      <p:grpSp>
        <p:nvGrpSpPr>
          <p:cNvPr id="71" name="组合 70"/>
          <p:cNvGrpSpPr/>
          <p:nvPr/>
        </p:nvGrpSpPr>
        <p:grpSpPr>
          <a:xfrm>
            <a:off x="7076440" y="780415"/>
            <a:ext cx="3091815" cy="5572760"/>
            <a:chOff x="942" y="956"/>
            <a:chExt cx="4869" cy="8776"/>
          </a:xfrm>
        </p:grpSpPr>
        <p:grpSp>
          <p:nvGrpSpPr>
            <p:cNvPr id="72" name="组合 71"/>
            <p:cNvGrpSpPr/>
            <p:nvPr/>
          </p:nvGrpSpPr>
          <p:grpSpPr>
            <a:xfrm>
              <a:off x="1339" y="5596"/>
              <a:ext cx="3853" cy="4136"/>
              <a:chOff x="1339" y="5596"/>
              <a:chExt cx="3853" cy="4136"/>
            </a:xfrm>
          </p:grpSpPr>
          <p:sp>
            <p:nvSpPr>
              <p:cNvPr id="73" name="文本框 72"/>
              <p:cNvSpPr txBox="1"/>
              <p:nvPr/>
            </p:nvSpPr>
            <p:spPr>
              <a:xfrm>
                <a:off x="2587" y="5596"/>
                <a:ext cx="112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제목</a:t>
                </a:r>
                <a:endParaRPr lang="zh-CN" altLang="en-US" dirty="0">
                  <a:latin typeface="方正书宋简体" panose="03000509000000000000" pitchFamily="65" charset="-122"/>
                  <a:ea typeface="方正书宋简体" panose="03000509000000000000" pitchFamily="65" charset="-122"/>
                </a:endParaRPr>
              </a:p>
            </p:txBody>
          </p:sp>
          <p:cxnSp>
            <p:nvCxnSpPr>
              <p:cNvPr id="74" name="直接连接符 73"/>
              <p:cNvCxnSpPr/>
              <p:nvPr/>
            </p:nvCxnSpPr>
            <p:spPr>
              <a:xfrm>
                <a:off x="1530" y="6389"/>
                <a:ext cx="3120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文本框 74"/>
              <p:cNvSpPr txBox="1"/>
              <p:nvPr/>
            </p:nvSpPr>
            <p:spPr>
              <a:xfrm>
                <a:off x="1339" y="6687"/>
                <a:ext cx="3853" cy="304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spc="300"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바람부는 날은 꽃가지를 곤란하게하고</a:t>
                </a:r>
                <a:r>
                  <a:rPr lang="en-US" altLang="ko-KR" sz="1400" spc="300">
                    <a:latin typeface="方正书宋简体" panose="03000509000000000000" pitchFamily="65" charset="-122"/>
                    <a:ea typeface="方正书宋简体" panose="03000509000000000000" pitchFamily="65" charset="-122"/>
                  </a:rPr>
                  <a:t>, </a:t>
                </a:r>
                <a:r>
                  <a:rPr lang="ko-KR" altLang="en-US" sz="1400" spc="300"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맑은 벌은 혼자 틈탄다</a:t>
                </a:r>
                <a:r>
                  <a:rPr lang="en-US" altLang="ko-KR" sz="1400" spc="300">
                    <a:latin typeface="方正书宋简体" panose="03000509000000000000" pitchFamily="65" charset="-122"/>
                    <a:ea typeface="方正书宋简体" panose="03000509000000000000" pitchFamily="65" charset="-122"/>
                  </a:rPr>
                  <a:t>.</a:t>
                </a:r>
                <a:r>
                  <a:rPr lang="ko-KR" altLang="en-US" sz="1400" spc="300">
                    <a:latin typeface="方正书宋简体" panose="03000509000000000000" pitchFamily="65" charset="-122"/>
                    <a:ea typeface="方正清刻本悦宋简体" panose="02000000000000000000" pitchFamily="2" charset="-122"/>
                  </a:rPr>
                  <a:t>늦으면 붉고 옅은 향기가 사라지네</a:t>
                </a:r>
                <a:r>
                  <a:rPr lang="en-US" altLang="ko-KR" sz="1400" spc="300">
                    <a:latin typeface="方正书宋简体" panose="03000509000000000000" pitchFamily="65" charset="-122"/>
                    <a:ea typeface="方正书宋简体" panose="03000509000000000000" pitchFamily="65" charset="-122"/>
                  </a:rPr>
                  <a:t>.</a:t>
                </a:r>
                <a:endParaRPr lang="zh-CN" altLang="en-US" sz="1400" spc="300" dirty="0"/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942" y="956"/>
              <a:ext cx="4869" cy="5997"/>
              <a:chOff x="1221" y="801"/>
              <a:chExt cx="4869" cy="5997"/>
            </a:xfrm>
          </p:grpSpPr>
          <p:grpSp>
            <p:nvGrpSpPr>
              <p:cNvPr id="77" name="组合 76"/>
              <p:cNvGrpSpPr/>
              <p:nvPr/>
            </p:nvGrpSpPr>
            <p:grpSpPr>
              <a:xfrm>
                <a:off x="1221" y="801"/>
                <a:ext cx="4099" cy="4099"/>
                <a:chOff x="9242" y="2546"/>
                <a:chExt cx="5400" cy="5400"/>
              </a:xfrm>
            </p:grpSpPr>
            <p:sp>
              <p:nvSpPr>
                <p:cNvPr id="78" name="椭圆 77"/>
                <p:cNvSpPr/>
                <p:nvPr/>
              </p:nvSpPr>
              <p:spPr>
                <a:xfrm>
                  <a:off x="9242" y="2546"/>
                  <a:ext cx="5400" cy="5400"/>
                </a:xfrm>
                <a:prstGeom prst="ellipse">
                  <a:avLst/>
                </a:prstGeom>
                <a:solidFill>
                  <a:srgbClr val="6C0A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9" name="图片 78" descr="包图网_19718276中国风敦煌壁画藻井装饰花纹"/>
                <p:cNvPicPr>
                  <a:picLocks noChangeAspect="1"/>
                </p:cNvPicPr>
                <p:nvPr/>
              </p:nvPicPr>
              <p:blipFill>
                <a:blip r:embed="rId3"/>
                <a:srcRect l="24645" t="13537" r="23050" b="13019"/>
                <a:stretch>
                  <a:fillRect/>
                </a:stretch>
              </p:blipFill>
              <p:spPr>
                <a:xfrm>
                  <a:off x="9329" y="2654"/>
                  <a:ext cx="5226" cy="5184"/>
                </a:xfrm>
                <a:prstGeom prst="ellipse">
                  <a:avLst/>
                </a:prstGeom>
              </p:spPr>
            </p:pic>
          </p:grpSp>
          <p:pic>
            <p:nvPicPr>
              <p:cNvPr id="80" name="图片 7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23647">
                <a:off x="2438" y="3146"/>
                <a:ext cx="3652" cy="3652"/>
              </a:xfrm>
              <a:prstGeom prst="rect">
                <a:avLst/>
              </a:prstGeom>
            </p:spPr>
          </p:pic>
        </p:grpSp>
      </p:grpSp>
      <p:sp>
        <p:nvSpPr>
          <p:cNvPr id="39" name="文本框 38"/>
          <p:cNvSpPr txBox="1"/>
          <p:nvPr/>
        </p:nvSpPr>
        <p:spPr>
          <a:xfrm>
            <a:off x="10155318" y="3984048"/>
            <a:ext cx="738664" cy="1219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10439124" y="1398725"/>
            <a:ext cx="4156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상현의 말</a:t>
            </a:r>
            <a:r>
              <a:rPr lang="en-US" altLang="ko-KR">
                <a:latin typeface="方正书宋简体" panose="03000509000000000000" pitchFamily="65" charset="-122"/>
                <a:ea typeface="方正书宋简体" panose="03000509000000000000" pitchFamily="65" charset="-122"/>
              </a:rPr>
              <a:t>, </a:t>
            </a:r>
            <a:r>
              <a:rPr lang="ko-KR" altLang="en-US">
                <a:latin typeface="方正书宋简体" panose="03000509000000000000" pitchFamily="65" charset="-122"/>
                <a:ea typeface="方正清刻本悦宋简体" panose="02000000000000000000" pitchFamily="2" charset="-122"/>
              </a:rPr>
              <a:t>꿈속의 사람 </a:t>
            </a:r>
            <a:endParaRPr lang="en-US" altLang="zh-CN" dirty="0">
              <a:latin typeface="方正书宋简体" panose="03000509000000000000" pitchFamily="65" charset="-122"/>
              <a:ea typeface="方正书宋简体" panose="03000509000000000000" pitchFamily="65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85750" y="641921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chemeClr val="bg1"/>
                </a:solidFill>
              </a:rPr>
              <a:t>바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람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돈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황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r>
              <a:rPr lang="en-US" altLang="ko-KR" sz="800">
                <a:solidFill>
                  <a:schemeClr val="bg1"/>
                </a:solidFill>
              </a:rPr>
              <a:t>/</a:t>
            </a:r>
            <a:r>
              <a:rPr lang="ko-KR" altLang="en-US" sz="800">
                <a:solidFill>
                  <a:schemeClr val="bg1"/>
                </a:solidFill>
              </a:rPr>
              <a:t>상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85750" y="267335"/>
            <a:ext cx="11668125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800">
                <a:solidFill>
                  <a:srgbClr val="6C0A1E"/>
                </a:solidFill>
              </a:rPr>
              <a:t>바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람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돈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황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인</a:t>
            </a:r>
            <a:r>
              <a:rPr lang="en-US" altLang="ko-KR" sz="800">
                <a:solidFill>
                  <a:srgbClr val="6C0A1E"/>
                </a:solidFill>
              </a:rPr>
              <a:t>/</a:t>
            </a:r>
            <a:r>
              <a:rPr lang="ko-KR" altLang="en-US" sz="800">
                <a:solidFill>
                  <a:srgbClr val="6C0A1E"/>
                </a:solidFill>
              </a:rPr>
              <a:t>상</a:t>
            </a:r>
            <a:endParaRPr lang="zh-CN" altLang="en-US" sz="800">
              <a:solidFill>
                <a:srgbClr val="6C0A1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  <p:bldP spid="45" grpId="1" animBg="1"/>
      <p:bldP spid="26" grpId="0"/>
      <p:bldP spid="26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1773</Words>
  <Application>Microsoft Office PowerPoint</Application>
  <PresentationFormat>Widescreen</PresentationFormat>
  <Paragraphs>278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Georgia Pro Cond Light</vt:lpstr>
      <vt:lpstr>方正书宋简体</vt:lpstr>
      <vt:lpstr>NanumGothic</vt:lpstr>
      <vt:lpstr>等线 Light</vt:lpstr>
      <vt:lpstr>思源黑体 CN Normal</vt:lpstr>
      <vt:lpstr>等线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Alienware</dc:creator>
  <cp:lastModifiedBy>Vu Thanh Trung</cp:lastModifiedBy>
  <cp:revision>109</cp:revision>
  <dcterms:created xsi:type="dcterms:W3CDTF">2020-05-18T06:57:00Z</dcterms:created>
  <dcterms:modified xsi:type="dcterms:W3CDTF">2021-07-31T05:01:26Z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90C914B64D914E1A8C2D9E2362032DA9</vt:lpwstr>
  </property>
  <property fmtid="{D5CDD505-2E9C-101B-9397-08002B2CF9AE}" pid="3" name="KSOProductBuildVer">
    <vt:lpwstr>2052-11.1.0.10495</vt:lpwstr>
  </property>
</Properties>
</file>